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9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9"/>
            <a:ext cx="8280920" cy="2016223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3200" dirty="0">
                <a:latin typeface="Times New Roman"/>
                <a:ea typeface="Calibri"/>
              </a:rPr>
              <a:t>Оцінка якості повітря мікрорайону Яблуневий за морфологічними змінами у листкових пластинках берези пониклої </a:t>
            </a:r>
            <a:r>
              <a:rPr lang="uk-UA" sz="3200" i="1" dirty="0">
                <a:latin typeface="Times New Roman"/>
                <a:ea typeface="Calibri"/>
              </a:rPr>
              <a:t>(Betula pendula Roth.</a:t>
            </a:r>
            <a:r>
              <a:rPr lang="uk-UA" sz="3200" dirty="0">
                <a:latin typeface="Times New Roman"/>
                <a:ea typeface="Calibri"/>
              </a:rPr>
              <a:t>)  та липи серцелистої (</a:t>
            </a:r>
            <a:r>
              <a:rPr lang="uk-UA" sz="3200" i="1" dirty="0">
                <a:latin typeface="Times New Roman"/>
                <a:ea typeface="Calibri"/>
              </a:rPr>
              <a:t>Tilia cordata Mill</a:t>
            </a:r>
            <a:r>
              <a:rPr lang="uk-UA" sz="3200" dirty="0">
                <a:latin typeface="Times New Roman"/>
                <a:ea typeface="Calibri"/>
              </a:rPr>
              <a:t>.)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2276872"/>
            <a:ext cx="5760640" cy="4104456"/>
          </a:xfrm>
        </p:spPr>
        <p:txBody>
          <a:bodyPr>
            <a:normAutofit fontScale="92500" lnSpcReduction="20000"/>
          </a:bodyPr>
          <a:lstStyle/>
          <a:p>
            <a:pPr lvl="0" algn="just">
              <a:lnSpc>
                <a:spcPct val="150000"/>
              </a:lnSpc>
            </a:pPr>
            <a:r>
              <a:rPr lang="ru-RU" sz="2600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Роботу виконала : Ал</a:t>
            </a:r>
            <a:r>
              <a:rPr lang="uk-UA" sz="2600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єксєєва Олександра Василівна,учениця 8 класу Академічного ліцею № 4 Обухівської міської ради, Київської області</a:t>
            </a:r>
          </a:p>
          <a:p>
            <a:pPr lvl="0" algn="just">
              <a:lnSpc>
                <a:spcPct val="150000"/>
              </a:lnSpc>
            </a:pPr>
            <a:r>
              <a:rPr lang="uk-UA" sz="2600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Науковий керівник : вчитель хімії та біології Академічного ліцею № 4 Обухівської міської ради, Київської області</a:t>
            </a:r>
          </a:p>
          <a:p>
            <a:pPr algn="l"/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1"/>
            <a:ext cx="20796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592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328214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11" y="116632"/>
            <a:ext cx="4328214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2" y="3429000"/>
            <a:ext cx="4365545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73" y="3421239"/>
            <a:ext cx="4365545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3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152400"/>
            <a:ext cx="9339263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617869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200" dirty="0">
                <a:latin typeface="Times New Roman"/>
                <a:ea typeface="Calibri"/>
                <a:cs typeface="Times New Roman"/>
              </a:rPr>
              <a:t>Інтегральний показник флуктуючої асиметрії липи серццелистої дорівнює :</a:t>
            </a:r>
            <a:br>
              <a:rPr lang="ru-RU" sz="3200" dirty="0">
                <a:ea typeface="Calibri"/>
                <a:cs typeface="Times New Roman"/>
              </a:rPr>
            </a:br>
            <a:r>
              <a:rPr lang="uk-UA" sz="3200" dirty="0">
                <a:latin typeface="Times New Roman"/>
                <a:ea typeface="Calibri"/>
                <a:cs typeface="Times New Roman"/>
              </a:rPr>
              <a:t>0.0479+0.0514+0.04484+0.0532: 4 = 0.049335 = 0.05.</a:t>
            </a:r>
            <a:br>
              <a:rPr lang="ru-RU" sz="3200" dirty="0">
                <a:ea typeface="Calibri"/>
                <a:cs typeface="Times New Roman"/>
              </a:rPr>
            </a:br>
            <a:r>
              <a:rPr lang="uk-UA" sz="3200" dirty="0">
                <a:latin typeface="Times New Roman"/>
                <a:ea typeface="Calibri"/>
                <a:cs typeface="Times New Roman"/>
              </a:rPr>
              <a:t>0.05 за шкалою В.М.Захарова також відповідає 1 балу і дозволяє віднести територію мікрорайону Яблуневий до умовної норми. </a:t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26140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ВИСНОВОК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7704856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2900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Проаналізувавши отримані дані ми зробили висновок що:</a:t>
            </a:r>
            <a:br>
              <a:rPr lang="uk-UA" sz="2900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uk-UA" sz="29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1.За інтегральним показником флуктуючої асиметрії стан повітря на мікрорайоні Яблуневий можна вважати чистим.</a:t>
            </a:r>
            <a:br>
              <a:rPr lang="uk-UA" sz="29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uk-UA" sz="29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2.За станом листкових пластинок ми можемо зробити припущення, що забруднення присутнє, тільки незрозуміло повітря, води чи ґрунту.</a:t>
            </a:r>
            <a:br>
              <a:rPr lang="uk-UA" sz="29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uk-UA" sz="29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3.На нашу думку липа серцелиста більш вдалий об’єкт для визначення флуктуючої асиметрії, адже краще реагує на забруднення чим береза.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194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pPr algn="just"/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Стан атмосферного повітря в Україні викликає занепокоєність екологічних організацій та медиків. Згідно з даними Всесвітньої Організації Охорони Здоров'я, забруднення повітря є основним екологічним чинником збільшення захворюваності та смертності в світі. За цим показником вже не один рік лідирує Україна,  а тому наша робота є актуальною.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744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88" y="-149225"/>
            <a:ext cx="9528176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/>
          <a:lstStyle/>
          <a:p>
            <a:pPr indent="457200"/>
            <a:r>
              <a:rPr lang="ru-RU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Метою дослідження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є оцінка забруднення повітря мікрорайону Яблуневий за допомогою флуктуючої асиметрії листкових пластин берези повислої та липи серцелистої.</a:t>
            </a:r>
            <a:b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Обє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ктом нашого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дослідження є атмосферне повітря, а </a:t>
            </a:r>
            <a:r>
              <a:rPr lang="ru-RU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предметом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ступінь забруднення його на мікрорайоні Яблуневий.</a:t>
            </a:r>
            <a:b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572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88" y="-149225"/>
            <a:ext cx="9528176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Завдання дослідження 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5112568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1.Дати характеристику атмосферному повітрю, як середовищу життя;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2.Розкрити у роботі суть понять біоіндикація та флуктуюча асиметрія;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3.Ознайомитись та застосувати на практиці методику визначення забрудненості повітря за флуктуючою асиметрією;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4.Дослідити флуктуючу асиметрію листків берези пониклої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Betula pendula Roth)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та липи серцелистої(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Tilia cordata Mill.);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основі отриманих результатів зробити висновок про ступінь забруднення повітря на мікрорайоні Яблуневий.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672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39" y="3212976"/>
            <a:ext cx="2605112" cy="347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6088"/>
            <a:ext cx="2912852" cy="388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006" y="2708920"/>
            <a:ext cx="3078655" cy="351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603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386119"/>
            <a:ext cx="4074075" cy="542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44" y="0"/>
            <a:ext cx="4984819" cy="373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1782">
            <a:off x="4788024" y="4293096"/>
            <a:ext cx="3168352" cy="237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526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3751">
            <a:off x="4937702" y="41788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6279">
            <a:off x="-178980" y="47225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73016"/>
            <a:ext cx="45720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984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83" y="116632"/>
            <a:ext cx="4347963" cy="32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562" y="116632"/>
            <a:ext cx="4291329" cy="32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5" y="3501008"/>
            <a:ext cx="4427882" cy="32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33" y="3501008"/>
            <a:ext cx="4389895" cy="32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958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152400"/>
            <a:ext cx="9339263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6106690"/>
          </a:xfrm>
        </p:spPr>
        <p:txBody>
          <a:bodyPr>
            <a:normAutofit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Інтегральний показник флуктуючої асиметрії берези пониклої дорівнює :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Х = 0.021+0.0473+0.0341+0.0242:4=0.032.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0.032 за шкалою  Захарова В.М. відповідає 1 балу і показує, що результат досліджень за інтегральним показником флуктуючої асиметрії популяції берези пониклої дозволяє віднести територію парку мікрорайону Яблуневий до умовної норми за забрудненням повітря.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024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237</Words>
  <Application>Microsoft Office PowerPoint</Application>
  <PresentationFormat>Екран (4:3)</PresentationFormat>
  <Paragraphs>15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Оцінка якості повітря мікрорайону Яблуневий за морфологічними змінами у листкових пластинках берези пониклої (Betula pendula Roth.)  та липи серцелистої (Tilia cordata Mill.)</vt:lpstr>
      <vt:lpstr>Стан атмосферного повітря в Україні викликає занепокоєність екологічних організацій та медиків. Згідно з даними Всесвітньої Організації Охорони Здоров'я, забруднення повітря є основним екологічним чинником збільшення захворюваності та смертності в світі. За цим показником вже не один рік лідирує Україна,  а тому наша робота є актуальною. </vt:lpstr>
      <vt:lpstr>Метою дослідження є оцінка забруднення повітря мікрорайону Яблуневий за допомогою флуктуючої асиметрії листкових пластин берези повислої та липи серцелистої.    Обє’ктом нашого дослідження є атмосферне повітря, а предметом ступінь забруднення його на мікрорайоні Яблуневий. </vt:lpstr>
      <vt:lpstr>Завдання дослідження :</vt:lpstr>
      <vt:lpstr>Презентація PowerPoint</vt:lpstr>
      <vt:lpstr>Презентація PowerPoint</vt:lpstr>
      <vt:lpstr>Презентація PowerPoint</vt:lpstr>
      <vt:lpstr>Презентація PowerPoint</vt:lpstr>
      <vt:lpstr>Інтегральний показник флуктуючої асиметрії берези пониклої дорівнює : Х = 0.021+0.0473+0.0341+0.0242:4=0.032. 0.032 за шкалою  Захарова В.М. відповідає 1 балу і показує, що результат досліджень за інтегральним показником флуктуючої асиметрії популяції берези пониклої дозволяє віднести територію парку мікрорайону Яблуневий до умовної норми за забрудненням повітря. </vt:lpstr>
      <vt:lpstr>Презентація PowerPoint</vt:lpstr>
      <vt:lpstr>Інтегральний показник флуктуючої асиметрії липи серццелистої дорівнює : 0.0479+0.0514+0.04484+0.0532: 4 = 0.049335 = 0.05. 0.05 за шкалою В.М.Захарова також відповідає 1 балу і дозволяє віднести територію мікрорайону Яблуневий до умовної норми.  </vt:lpstr>
      <vt:lpstr>ВИСНОВОК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Оцінка якості повітря мікрорайону Яблуневий за морфологічними змінами у листкових пластинках берези пониклої (Betula pendula Roth.)  та липи серцелистої (Tilia cordata Mill.).</dc:title>
  <dc:creator>Ideal</dc:creator>
  <cp:lastModifiedBy>rozumniki</cp:lastModifiedBy>
  <cp:revision>14</cp:revision>
  <dcterms:created xsi:type="dcterms:W3CDTF">2020-04-09T13:21:14Z</dcterms:created>
  <dcterms:modified xsi:type="dcterms:W3CDTF">2020-04-14T20:21:27Z</dcterms:modified>
</cp:coreProperties>
</file>