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71" r:id="rId7"/>
    <p:sldId id="261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3273" autoAdjust="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B46F8-3B6B-41EF-8083-98F087C1D402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BEC70-AED3-4AC6-907A-DDC37F738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3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BEC70-AED3-4AC6-907A-DDC37F7383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5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BEC70-AED3-4AC6-907A-DDC37F7383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574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BEC70-AED3-4AC6-907A-DDC37F7383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24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BEC70-AED3-4AC6-907A-DDC37F73839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049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BEC70-AED3-4AC6-907A-DDC37F73839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98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8C4F-95A1-4C3A-8973-309A36A1922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EB48-6CAA-4D16-ADE2-8E1AE63A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02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8C4F-95A1-4C3A-8973-309A36A1922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EB48-6CAA-4D16-ADE2-8E1AE63A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4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8C4F-95A1-4C3A-8973-309A36A1922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EB48-6CAA-4D16-ADE2-8E1AE63A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8C4F-95A1-4C3A-8973-309A36A1922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EB48-6CAA-4D16-ADE2-8E1AE63A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41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8C4F-95A1-4C3A-8973-309A36A1922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EB48-6CAA-4D16-ADE2-8E1AE63A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08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8C4F-95A1-4C3A-8973-309A36A1922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EB48-6CAA-4D16-ADE2-8E1AE63A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08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8C4F-95A1-4C3A-8973-309A36A1922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EB48-6CAA-4D16-ADE2-8E1AE63A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51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8C4F-95A1-4C3A-8973-309A36A1922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EB48-6CAA-4D16-ADE2-8E1AE63A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12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8C4F-95A1-4C3A-8973-309A36A1922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EB48-6CAA-4D16-ADE2-8E1AE63A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66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8C4F-95A1-4C3A-8973-309A36A1922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EB48-6CAA-4D16-ADE2-8E1AE63A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8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8C4F-95A1-4C3A-8973-309A36A1922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EB48-6CAA-4D16-ADE2-8E1AE63A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75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D8C4F-95A1-4C3A-8973-309A36A1922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EB48-6CAA-4D16-ADE2-8E1AE63AB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rbis-nbuv.gov.ua/cgi-bin/irbis_nbuv/cgiirbis_64.exe?I21DBN=LINK&amp;P21DBN=UJRN&amp;Z21ID=&amp;S21REF=10&amp;S21CNR=20&amp;S21STN=1&amp;S21FMT=ASP_meta&amp;C21COM=S&amp;2_S21P03=FILA=&amp;2_S21STR=Nzvdpu_ist_2015_23_27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585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1995054" y="1227720"/>
            <a:ext cx="7966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 освіти та науки України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Донецька обласна держадміністрація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 освіти Черкаської селищної ради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Черкаська ЗОШ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5709" y="2923309"/>
            <a:ext cx="5999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гуртка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юнатів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Черкаської ЗОШ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I-II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ст. Черкаської селищної ради Донецької області в 60-70-х роках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</a:p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бота учениці 8 класу Черкаської ЗОШ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I-II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Черкаської селищної ради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Абрамової Дар‘ї Михайлівни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8909" y="5458691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9703" y="2390503"/>
            <a:ext cx="4062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«Мій внесок в музейну справу»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0"/>
            <a:ext cx="12469091" cy="6858000"/>
          </a:xfrm>
          <a:prstGeom prst="rect">
            <a:avLst/>
          </a:prstGeom>
        </p:spPr>
      </p:pic>
      <p:pic>
        <p:nvPicPr>
          <p:cNvPr id="3" name="Рисунок 2" descr="C:\Users\Соколова\Pictures\2020-02-16\0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7" y="734291"/>
            <a:ext cx="4627418" cy="2694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Соколова\Pictures\2020-02-16\0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34291"/>
            <a:ext cx="4539314" cy="26947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78873" y="3754581"/>
            <a:ext cx="10002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Влітку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під час п'ятої трудової чверті, гуртківці, та і всі учні 6-10 класів працювали на пришкільній ділянці. Ділянка поділялася на такі частини: польова, овочева, колекційна, квітник.  На квітнику налічувалося до тридцяти культур квітів, у тому числі багато роз.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Саджанці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та насіння гурток отримував з розплідників Слов'янського району.  Протягом усього літа учні працювали за графіком: прополювали та поливали рослини. Результати дослідів оброблювалися і передавалися виробничій бригаді. У 1982 році гурток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юнатів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Черкаської СШ №2 Слов'янським відділом народної освіти був нагороджений за досягнуті успіхи в роботі на пришкільній навчально-дослідницькій ділянці.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66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932"/>
            <a:ext cx="12037362" cy="7661564"/>
          </a:xfrm>
          <a:prstGeom prst="rect">
            <a:avLst/>
          </a:prstGeom>
        </p:spPr>
      </p:pic>
      <p:pic>
        <p:nvPicPr>
          <p:cNvPr id="5" name="Рисунок 4" descr="C:\Users\Соколова\Desktop\21.6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665018"/>
            <a:ext cx="1953491" cy="264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Соколова\Desktop\20.6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436" y="665018"/>
            <a:ext cx="2078182" cy="27154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 rot="10800000" flipV="1">
            <a:off x="3409405" y="675860"/>
            <a:ext cx="49864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З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1962 року у школах СРСР вводилося виробниче навчання. У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Знаменській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СШ №2 для дівчат було організовано навчання товарознавців, а для хлопців садівників-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овочевиків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У 1962 році вчителем виробничого навчання у школі був 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Мірошніченко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Віктор Калістратович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агроном за фахом. З обласної станції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юнатів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у 1964 році, яка знаходилася в с.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Пєски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вчитель привіз елітне насіння кукурудзи «Китайська імператриця».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1110343" y="4275022"/>
            <a:ext cx="96926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Сприятливі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погодні умови та чорноземний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грунт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сприяли гарному врожаю. Висота стебла кукурудзи досягала 5-6 метрів. На кожному стеблі було по два качана. Один екземпляр, висотою 6 метрів з двома качанами, принесли з поля до школи. Для нього виготовили шестиметровий ящик, закріпили у ньому стебло і відправили на виставку передового досвіду господарств УРСР.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41309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3782" cy="6858000"/>
          </a:xfrm>
          <a:prstGeom prst="rect">
            <a:avLst/>
          </a:prstGeom>
        </p:spPr>
      </p:pic>
      <p:pic>
        <p:nvPicPr>
          <p:cNvPr id="5" name="Рисунок 4" descr="C:\Users\Соколова\Desktop\66.2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73" y="1024601"/>
            <a:ext cx="1781175" cy="281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Соколова\Desktop\53.6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18" y="962371"/>
            <a:ext cx="1823085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околова\Desktop\35.6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38" y="1024601"/>
            <a:ext cx="1714500" cy="2766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Соколова\Desktop\28.66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15" y="962371"/>
            <a:ext cx="1856105" cy="27901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122218" y="4170218"/>
            <a:ext cx="94210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Ми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встановили імена учасників цього 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експеременту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та ким вони стали після закінчення школи: 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Сладковський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Анатолій Іванович, був інженером птахофабрики «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Правдинська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», 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Труш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Олександр Михайлович, кандидат сільськогосподарських наук; 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Чергінець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Борис Іванович, агроном, кандидат сільськогосподарських наук; Хорош Валерій, агроном, директор радгоспу; Гончаров Віктор Дмитрович робітник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НКМЗ.</a:t>
            </a:r>
            <a:endParaRPr lang="ru-RU" sz="2000" b="1" dirty="0"/>
          </a:p>
        </p:txBody>
      </p:sp>
      <p:pic>
        <p:nvPicPr>
          <p:cNvPr id="10" name="Рисунок 9" descr="C:\Users\Соколова\Desktop\img57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83" y="1024602"/>
            <a:ext cx="1821843" cy="2727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263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2836" cy="6858000"/>
          </a:xfrm>
          <a:prstGeom prst="rect">
            <a:avLst/>
          </a:prstGeom>
        </p:spPr>
      </p:pic>
      <p:pic>
        <p:nvPicPr>
          <p:cNvPr id="5" name="Рисунок 4" descr="C:\Users\Соколова\Desktop\4-11.02.2020\IMG_798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1" y="785653"/>
            <a:ext cx="4725960" cy="363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8" y="824598"/>
            <a:ext cx="4948201" cy="35948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3223" y="4767944"/>
            <a:ext cx="96665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Гурткова робота в Черкаській ЗОШ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I-II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ст. сьогодні є важливою складовою сучасного освітнього процесу. Члени гуртка «Історичне краєзнавство» «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Знаменка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Донецького ОЦТК і сьогодні займаються активною дослідницько-пошуковою роботою, продовжують традиції </a:t>
            </a:r>
          </a:p>
          <a:p>
            <a:pPr algn="just"/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69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054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9166" y="1254034"/>
            <a:ext cx="96403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Працюючи в рамках конкурсу «МАН-Юніор Дослідник» над  загальною темою «Мій внесок у музейну справу» автор роботи разом з членами гуртка «Історичне краєзнавство» «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Знаменка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Донецького ОЦТК відшукав експонат, який поповнить колекцію шкільного музею та встановили наступне: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1)В період проведення шкільної реформи 1958-1964 років у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Знаменській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СШ №2 (Черкаській ЗОШ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I-Ii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ст.) було організовано гурток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юнатів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виробничу бригаду;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Проаналізувавши діяльність гуртка на основі знайдених спогадів вчительки біології Шевчук Г. П., нагород гуртківців, інтерв‘ю з колишнім гуртківцем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Гончаровим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 Д. та матеріалів шкільної реформи 1958-1964 років виявили Диплом другого ступеня Комітету Ради Виставки передового досвіду Української РСР від 25 січня 1965 р.;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3)Встановили учасників гуртка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60-х років минулого століття та обставини, за яких гурток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юнатів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досяг висок результатів в дослідницькій діяльності.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64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596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06286" y="640080"/>
            <a:ext cx="10228217" cy="531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використаних джерел та літератури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Гончаров В. Д., 1948 р. н., с. Черкаське Слов'янського району Донецької області, бесіда тривала 2 години, запис зроблено 10 грудня 2019 р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 змісту загальної середньої освіти (сер. 60-х—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80-х рр.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ст.): Монографія: Національна Академія Педагогічних наук України Інститут педагогіки :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Пироженко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 В.—К.: Педагогічна думка, 2013.—304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Шевчук Г. П. Спогади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Яніцький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Ю. Освітня реформа 1958-1964 років в УРСР: причини, хід, значення / О. Ю.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Яніцький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Наукові записки [ Вінницького державного педагогічного університету імені Михайла Коцюбинського]. Серія: Історія.—2015. —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23 с. 120-124– режим доступу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http://nbuv.gov.ua/UJRN/Nzvdpu_ist_2015_23_27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Фотодокументи про діяльність гуртка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юнатів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учнівської виробничої бригади та табору праці та відпочинку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Знаменської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 №2 (Черкаської СШ №2) 60-х—80-х років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 </a:t>
            </a:r>
          </a:p>
          <a:p>
            <a:pPr marL="0" lvl="1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Диплом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ступеня Комітету ради виставки передового досвіду в народному господарстві Української РСР 17.02. 1965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666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0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0"/>
            <a:ext cx="1248294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46" y="1010877"/>
            <a:ext cx="2175164" cy="4627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0256" y="1690255"/>
            <a:ext cx="47521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Абрамова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Дар‘я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Михайлівна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Черкаської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ЗОШ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I-II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ст. Черкаської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селишної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 Слов‘янського району Донецької області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вихованка гуртка «Історичне краєзнавство» Донецького ОЦТК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4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283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17" y="1440485"/>
            <a:ext cx="256145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55672" y="1967345"/>
            <a:ext cx="51400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Соколова Ганна Іванівна,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суспільних дисциплін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Черкаської ЗОШ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I-II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Черкаської селищної ради Слов‘янського району Донецької області, керівник гуртка «Історичне краєзнавство» Донецького ОЦТК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9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669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7181" y="695576"/>
            <a:ext cx="8672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68582" y="1496291"/>
            <a:ext cx="9379528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4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життям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про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дальший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uk-UA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УРСР</a:t>
            </a:r>
            <a:r>
              <a:rPr lang="ru-RU" sz="2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(1959р., </a:t>
            </a:r>
            <a:r>
              <a:rPr lang="ru-RU" sz="24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квітень</a:t>
            </a:r>
            <a:r>
              <a:rPr lang="ru-RU" sz="24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Рада СРСР 24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1958 року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прийняла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закон "Про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про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дальший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СРСР". Законом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запроваджувалась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обов'язкова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восьмирічна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шкільної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продуктивною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15-16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вся молодь повинна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суспільно-корисну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6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09" y="0"/>
            <a:ext cx="1277389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8473" y="803565"/>
            <a:ext cx="99198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Мета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дослідити реалізацію освітньої реформи у конкретно вказаний період у конкретній галузі освітнього процесу через діяльність гуртка юних натуралістів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Знаменської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СШ №2 (Черкаської ЗОШ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II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ст.). </a:t>
            </a: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вирішення даної проблеми було поставлено наступні завдання: </a:t>
            </a:r>
            <a:endParaRPr lang="uk-UA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проаналізувати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зібрані матеріали про діяльність гуртка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юнатів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у вказаний період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знайти учасників, організаторів та свідків тих подій та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проаналізувати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їхні свідчення;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 про реалізацію освітньої реформи середини минулого століття;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 дослідження підготувати експозицію для шкільного музейного куточка.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42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054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80606" y="1397725"/>
            <a:ext cx="9666513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Об'єкт дослідження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Диплом другого ступеня Комітету ради виставки передового досвіду в народному господарстві Української РСР 25 січня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1965 р.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дослідження: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результативність діяльності гуртка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юнатів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Знаменської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СШ №2 ( Черкаської ЗОШ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ст. ) в 60-70-х роках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століття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 час дослідження використовувався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проблемно-тематичний підхід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організації роботи над історичним дослідженням, виходячи із конкретної ситуації та конкретного матеріалу. В центрі дослідження конкретна локальна подія—розвиток гурткової роботи в конкретній школі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Знаменській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СШ №2 (Черкаській СШ №2) та результативність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гуртка </a:t>
            </a:r>
            <a:r>
              <a:rPr lang="uk-UA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юнатів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1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9781" cy="6941127"/>
          </a:xfrm>
          <a:prstGeom prst="rect">
            <a:avLst/>
          </a:prstGeom>
        </p:spPr>
      </p:pic>
      <p:pic>
        <p:nvPicPr>
          <p:cNvPr id="3" name="Рисунок 2" descr="C:\Users\Соколова\Pictures\2020-02-17\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2" y="1025944"/>
            <a:ext cx="3103418" cy="4738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Соколова\Pictures\2020-02-02\0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10" y="1025944"/>
            <a:ext cx="3068781" cy="46135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982691" y="928255"/>
            <a:ext cx="41425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другого ступеня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 ради виставки передового в народному господарстві Української РСР нагороджує цим дипломом учасників виставки 1964 року учнівську виробничу бригаду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Знаменської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середньої школи Слов‘янського району Донецької області  «За досягнуті успіхи у вирощуванні високих врожаїв сільськогосподарських культур та продуктивності тваринництва, добре організовану дослідницьку роботу»</a:t>
            </a: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Комітету Ради Виставки від 25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січнч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1965 року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47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6909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4" y="858981"/>
            <a:ext cx="5810412" cy="47099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99564" y="1316182"/>
            <a:ext cx="41702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Організатор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гуртка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юнатів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у 1960 році була вчителька біології та хімії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Шевчук</a:t>
            </a:r>
            <a:r>
              <a:rPr lang="uk-UA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Галина Пилипівна.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Гурток працював круглий рік і займався дослідницькою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та пошуковою роботою.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кімнаті Галини Пилипівни був живий куточок (птахи, акваріумні рибки).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Юнати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виготовляли чучела  птахів, жаб, риб. Гуртківці мали велику колекцію насіння різних культур. У зимовий період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юнати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упорядковували зібраний влітку матеріал.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8926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327" y="0"/>
            <a:ext cx="1273232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0" y="841962"/>
            <a:ext cx="3491345" cy="2699572"/>
          </a:xfrm>
          <a:prstGeom prst="rect">
            <a:avLst/>
          </a:prstGeom>
        </p:spPr>
      </p:pic>
      <p:pic>
        <p:nvPicPr>
          <p:cNvPr id="4" name="Рисунок 3" descr="C:\Users\Соколова\Pictures\2020-02-16\0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31" y="913810"/>
            <a:ext cx="3264418" cy="255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Соколова\Desktop\4-11.02.2020\IMG_797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35" y="913810"/>
            <a:ext cx="2915039" cy="2555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568035" y="3945013"/>
            <a:ext cx="105350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Гурток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юнатів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працював круглий рік і займався дослідницькою та пошуковою роботою. У літній період всі учні отримували завдання: виготовити тематичний  гербарій, зібрати зоологічну колекцію. Галина Пилипівни створила багатий кабінет біології.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Юнати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займалися озелененням не тільки кабінету біології, а й інших кабінетів. До сьогоднішнього дня в кабінеті історії збереглися кімнатні квіти, які розмножуються цибулинами, багата колекція кімнатних рослин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зберіглася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кабінеті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біології.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7703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1187</Words>
  <Application>Microsoft Office PowerPoint</Application>
  <PresentationFormat>Широкоэкранный</PresentationFormat>
  <Paragraphs>58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</dc:creator>
  <cp:lastModifiedBy>Соколова</cp:lastModifiedBy>
  <cp:revision>27</cp:revision>
  <dcterms:created xsi:type="dcterms:W3CDTF">2020-04-01T18:16:47Z</dcterms:created>
  <dcterms:modified xsi:type="dcterms:W3CDTF">2020-04-04T20:48:39Z</dcterms:modified>
</cp:coreProperties>
</file>