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18"/>
  </p:notesMasterIdLst>
  <p:sldIdLst>
    <p:sldId id="270" r:id="rId3"/>
    <p:sldId id="256" r:id="rId4"/>
    <p:sldId id="257" r:id="rId5"/>
    <p:sldId id="271" r:id="rId6"/>
    <p:sldId id="258" r:id="rId7"/>
    <p:sldId id="276" r:id="rId8"/>
    <p:sldId id="273" r:id="rId9"/>
    <p:sldId id="265" r:id="rId10"/>
    <p:sldId id="264" r:id="rId11"/>
    <p:sldId id="266" r:id="rId12"/>
    <p:sldId id="263" r:id="rId13"/>
    <p:sldId id="262" r:id="rId14"/>
    <p:sldId id="275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>
      <p:cViewPr varScale="1">
        <p:scale>
          <a:sx n="86" d="100"/>
          <a:sy n="86" d="100"/>
        </p:scale>
        <p:origin x="11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F14A4-B272-4D4A-95C4-A5152B9BF5FB}" type="doc">
      <dgm:prSet loTypeId="urn:microsoft.com/office/officeart/2005/8/layout/process1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85D39C4-1375-44FA-B88A-62E9B524914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uk-UA" sz="1400" b="1" dirty="0"/>
            <a:t>Блок</a:t>
          </a:r>
        </a:p>
        <a:p>
          <a:r>
            <a:rPr lang="uk-UA" sz="1400" b="1" dirty="0"/>
            <a:t>керування</a:t>
          </a:r>
          <a:endParaRPr lang="ru-RU" sz="1400" b="1" dirty="0"/>
        </a:p>
      </dgm:t>
    </dgm:pt>
    <dgm:pt modelId="{B7D5F41E-AAD9-4909-911B-754B55E7745B}" type="parTrans" cxnId="{FC68CB20-CF1B-4684-85BE-40AAB3E50360}">
      <dgm:prSet/>
      <dgm:spPr/>
      <dgm:t>
        <a:bodyPr/>
        <a:lstStyle/>
        <a:p>
          <a:endParaRPr lang="ru-RU"/>
        </a:p>
      </dgm:t>
    </dgm:pt>
    <dgm:pt modelId="{7A97F7D0-4426-4D61-85AE-EB760450197D}" type="sibTrans" cxnId="{FC68CB20-CF1B-4684-85BE-40AAB3E50360}">
      <dgm:prSet/>
      <dgm:spPr/>
      <dgm:t>
        <a:bodyPr/>
        <a:lstStyle/>
        <a:p>
          <a:endParaRPr lang="ru-RU"/>
        </a:p>
      </dgm:t>
    </dgm:pt>
    <dgm:pt modelId="{2EA84997-7FFC-4F4D-A39D-D2F1E2629094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400" b="1" dirty="0"/>
            <a:t>Звуковий</a:t>
          </a:r>
        </a:p>
        <a:p>
          <a:r>
            <a:rPr lang="uk-UA" sz="1400" b="1" dirty="0"/>
            <a:t>генератор</a:t>
          </a:r>
          <a:endParaRPr lang="ru-RU" sz="1400" b="1" dirty="0"/>
        </a:p>
      </dgm:t>
    </dgm:pt>
    <dgm:pt modelId="{CFD35541-CB36-466E-BD1F-904999E6B36C}" type="parTrans" cxnId="{D6DA884A-2366-453A-9B5F-4FEE5E64EF04}">
      <dgm:prSet/>
      <dgm:spPr/>
      <dgm:t>
        <a:bodyPr/>
        <a:lstStyle/>
        <a:p>
          <a:endParaRPr lang="ru-RU"/>
        </a:p>
      </dgm:t>
    </dgm:pt>
    <dgm:pt modelId="{DA4F8915-6EBA-4370-B031-2692C88B165E}" type="sibTrans" cxnId="{D6DA884A-2366-453A-9B5F-4FEE5E64EF04}">
      <dgm:prSet/>
      <dgm:spPr/>
      <dgm:t>
        <a:bodyPr/>
        <a:lstStyle/>
        <a:p>
          <a:endParaRPr lang="ru-RU"/>
        </a:p>
      </dgm:t>
    </dgm:pt>
    <dgm:pt modelId="{D724D6EB-60EC-4182-AEE1-BFF812F699B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1400" b="1" dirty="0"/>
            <a:t>Гучномовець</a:t>
          </a:r>
          <a:endParaRPr lang="ru-RU" sz="1400" b="1" dirty="0"/>
        </a:p>
      </dgm:t>
    </dgm:pt>
    <dgm:pt modelId="{F44408AD-B7F0-45BC-9BFF-4D037F4AC399}" type="parTrans" cxnId="{ED9067D0-A6D5-4308-B215-D542A1C25BAA}">
      <dgm:prSet/>
      <dgm:spPr/>
      <dgm:t>
        <a:bodyPr/>
        <a:lstStyle/>
        <a:p>
          <a:endParaRPr lang="ru-RU"/>
        </a:p>
      </dgm:t>
    </dgm:pt>
    <dgm:pt modelId="{A4007597-EA45-4403-BC43-BBFF0BB97EF2}" type="sibTrans" cxnId="{ED9067D0-A6D5-4308-B215-D542A1C25BAA}">
      <dgm:prSet/>
      <dgm:spPr/>
      <dgm:t>
        <a:bodyPr/>
        <a:lstStyle/>
        <a:p>
          <a:endParaRPr lang="ru-RU"/>
        </a:p>
      </dgm:t>
    </dgm:pt>
    <dgm:pt modelId="{41754036-1455-4708-931B-F194B95387A4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uk-UA" sz="1400" b="1" dirty="0"/>
            <a:t>Блок</a:t>
          </a:r>
        </a:p>
        <a:p>
          <a:r>
            <a:rPr lang="uk-UA" sz="1400" b="1" dirty="0"/>
            <a:t>живлення</a:t>
          </a:r>
          <a:endParaRPr lang="ru-RU" sz="1400" b="1" dirty="0"/>
        </a:p>
      </dgm:t>
    </dgm:pt>
    <dgm:pt modelId="{BACCEBB7-EE21-421F-A7B3-9505D9773D0A}" type="parTrans" cxnId="{E6C7D089-7DF0-44F6-B921-409D080CFF81}">
      <dgm:prSet/>
      <dgm:spPr/>
      <dgm:t>
        <a:bodyPr/>
        <a:lstStyle/>
        <a:p>
          <a:endParaRPr lang="ru-RU"/>
        </a:p>
      </dgm:t>
    </dgm:pt>
    <dgm:pt modelId="{55710E6C-D9FC-4447-923C-3C1D77536A07}" type="sibTrans" cxnId="{E6C7D089-7DF0-44F6-B921-409D080CFF81}">
      <dgm:prSet/>
      <dgm:spPr/>
      <dgm:t>
        <a:bodyPr/>
        <a:lstStyle/>
        <a:p>
          <a:endParaRPr lang="ru-RU"/>
        </a:p>
      </dgm:t>
    </dgm:pt>
    <dgm:pt modelId="{74EFA875-B8A8-45AC-8AA4-9356E7CC314C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400" b="1" dirty="0" err="1" smtClean="0">
              <a:solidFill>
                <a:schemeClr val="tx1"/>
              </a:solidFill>
            </a:rPr>
            <a:t>Світлодіодна</a:t>
          </a:r>
          <a:r>
            <a:rPr lang="uk-UA" sz="1400" b="1" dirty="0" smtClean="0">
              <a:solidFill>
                <a:schemeClr val="tx1"/>
              </a:solidFill>
            </a:rPr>
            <a:t> панель</a:t>
          </a:r>
          <a:endParaRPr lang="ru-RU" sz="1400" b="1" dirty="0">
            <a:solidFill>
              <a:schemeClr val="tx1"/>
            </a:solidFill>
          </a:endParaRPr>
        </a:p>
      </dgm:t>
    </dgm:pt>
    <dgm:pt modelId="{76CE50EC-C08E-421F-96F7-901EC3DDBCEA}" type="parTrans" cxnId="{D01CE9AB-3C15-426C-87F2-253098EAD6BB}">
      <dgm:prSet/>
      <dgm:spPr/>
      <dgm:t>
        <a:bodyPr/>
        <a:lstStyle/>
        <a:p>
          <a:endParaRPr lang="ru-RU"/>
        </a:p>
      </dgm:t>
    </dgm:pt>
    <dgm:pt modelId="{98F8ADF4-BDC5-4B4D-A561-0DBCE435B0A7}" type="sibTrans" cxnId="{D01CE9AB-3C15-426C-87F2-253098EAD6BB}">
      <dgm:prSet custAng="7555981" custScaleX="64799" custLinFactX="-100000" custLinFactNeighborX="-106013" custLinFactNeighborY="-33308"/>
      <dgm:spPr/>
      <dgm:t>
        <a:bodyPr/>
        <a:lstStyle/>
        <a:p>
          <a:endParaRPr lang="ru-RU"/>
        </a:p>
      </dgm:t>
    </dgm:pt>
    <dgm:pt modelId="{9DB90752-5D12-4A06-B1F2-C65BC3FAC6FF}" type="pres">
      <dgm:prSet presAssocID="{1FDF14A4-B272-4D4A-95C4-A5152B9BF5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AFBB4C-B217-4188-8501-7301D1A94B06}" type="pres">
      <dgm:prSet presAssocID="{185D39C4-1375-44FA-B88A-62E9B5249143}" presName="node" presStyleLbl="node1" presStyleIdx="0" presStyleCnt="5" custScaleX="174797" custScaleY="262731" custLinFactX="200000" custLinFactY="-100000" custLinFactNeighborX="215961" custLinFactNeighborY="-104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3671E-853E-498C-AE55-19044D579AAA}" type="pres">
      <dgm:prSet presAssocID="{7A97F7D0-4426-4D61-85AE-EB760450197D}" presName="sibTrans" presStyleLbl="sibTrans2D1" presStyleIdx="0" presStyleCnt="4"/>
      <dgm:spPr/>
      <dgm:t>
        <a:bodyPr/>
        <a:lstStyle/>
        <a:p>
          <a:endParaRPr lang="ru-RU"/>
        </a:p>
      </dgm:t>
    </dgm:pt>
    <dgm:pt modelId="{84A9E0BE-983B-40FA-A21C-D84CDDDC63EF}" type="pres">
      <dgm:prSet presAssocID="{7A97F7D0-4426-4D61-85AE-EB760450197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1D66999A-A969-4314-A05D-9625C8F77F0C}" type="pres">
      <dgm:prSet presAssocID="{2EA84997-7FFC-4F4D-A39D-D2F1E2629094}" presName="node" presStyleLbl="node1" presStyleIdx="1" presStyleCnt="5" custScaleX="164396" custScaleY="258699" custLinFactX="200000" custLinFactY="-100000" custLinFactNeighborX="295036" custLinFactNeighborY="-104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109EB-4F9B-4C30-9F69-D9B044646AF1}" type="pres">
      <dgm:prSet presAssocID="{DA4F8915-6EBA-4370-B031-2692C88B165E}" presName="sibTrans" presStyleLbl="sibTrans2D1" presStyleIdx="1" presStyleCnt="4" custAng="21445523" custLinFactNeighborX="-11877" custLinFactNeighborY="-3975"/>
      <dgm:spPr/>
      <dgm:t>
        <a:bodyPr/>
        <a:lstStyle/>
        <a:p>
          <a:endParaRPr lang="ru-RU"/>
        </a:p>
      </dgm:t>
    </dgm:pt>
    <dgm:pt modelId="{91E6A557-E94E-47C3-8B12-ADEACAF71D2A}" type="pres">
      <dgm:prSet presAssocID="{DA4F8915-6EBA-4370-B031-2692C88B165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91E9C0D-3ED5-4AB1-9981-E0BED7A562F0}" type="pres">
      <dgm:prSet presAssocID="{D724D6EB-60EC-4182-AEE1-BFF812F699B3}" presName="node" presStyleLbl="node1" presStyleIdx="2" presStyleCnt="5" custScaleX="213983" custScaleY="262611" custLinFactX="246850" custLinFactY="-90548" custLinFactNeighborX="3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0D4FB-4496-43BD-9FB8-B9B089359150}" type="pres">
      <dgm:prSet presAssocID="{A4007597-EA45-4403-BC43-BBFF0BB97EF2}" presName="sibTrans" presStyleLbl="sibTrans2D1" presStyleIdx="2" presStyleCnt="4" custAng="8102720" custScaleX="106503" custScaleY="118229" custLinFactX="-100000" custLinFactNeighborX="-144023" custLinFactNeighborY="-17905"/>
      <dgm:spPr/>
      <dgm:t>
        <a:bodyPr/>
        <a:lstStyle/>
        <a:p>
          <a:endParaRPr lang="ru-RU"/>
        </a:p>
      </dgm:t>
    </dgm:pt>
    <dgm:pt modelId="{68B9403D-7066-4BB9-B232-1545EDB90AA5}" type="pres">
      <dgm:prSet presAssocID="{A4007597-EA45-4403-BC43-BBFF0BB97EF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77CFD59-09FD-4353-B63B-358DD917693E}" type="pres">
      <dgm:prSet presAssocID="{41754036-1455-4708-931B-F194B95387A4}" presName="node" presStyleLbl="node1" presStyleIdx="3" presStyleCnt="5" custScaleX="188192" custScaleY="215643" custLinFactX="-100000" custLinFactY="20184" custLinFactNeighborX="-11809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B8197-0C9B-4483-95E6-462469F90276}" type="pres">
      <dgm:prSet presAssocID="{55710E6C-D9FC-4447-923C-3C1D77536A07}" presName="sibTrans" presStyleLbl="sibTrans2D1" presStyleIdx="3" presStyleCnt="4" custAng="21436012"/>
      <dgm:spPr/>
      <dgm:t>
        <a:bodyPr/>
        <a:lstStyle/>
        <a:p>
          <a:endParaRPr lang="ru-RU"/>
        </a:p>
      </dgm:t>
    </dgm:pt>
    <dgm:pt modelId="{7BFCCA58-8BAE-4DB6-9C3C-22A3B84CFCE3}" type="pres">
      <dgm:prSet presAssocID="{55710E6C-D9FC-4447-923C-3C1D77536A07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D0E76D58-EB38-4826-98E8-CEC1229502C5}" type="pres">
      <dgm:prSet presAssocID="{74EFA875-B8A8-45AC-8AA4-9356E7CC314C}" presName="node" presStyleLbl="node1" presStyleIdx="4" presStyleCnt="5" custScaleX="209850" custScaleY="251414" custLinFactX="-80586" custLinFactY="2754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1200FD-290B-4068-B556-6D344A0D8598}" type="presOf" srcId="{7A97F7D0-4426-4D61-85AE-EB760450197D}" destId="{8113671E-853E-498C-AE55-19044D579AAA}" srcOrd="0" destOrd="0" presId="urn:microsoft.com/office/officeart/2005/8/layout/process1"/>
    <dgm:cxn modelId="{4EE65F99-6BCE-417A-B93A-661F966C05A2}" type="presOf" srcId="{DA4F8915-6EBA-4370-B031-2692C88B165E}" destId="{F51109EB-4F9B-4C30-9F69-D9B044646AF1}" srcOrd="0" destOrd="0" presId="urn:microsoft.com/office/officeart/2005/8/layout/process1"/>
    <dgm:cxn modelId="{D01CE9AB-3C15-426C-87F2-253098EAD6BB}" srcId="{1FDF14A4-B272-4D4A-95C4-A5152B9BF5FB}" destId="{74EFA875-B8A8-45AC-8AA4-9356E7CC314C}" srcOrd="4" destOrd="0" parTransId="{76CE50EC-C08E-421F-96F7-901EC3DDBCEA}" sibTransId="{98F8ADF4-BDC5-4B4D-A561-0DBCE435B0A7}"/>
    <dgm:cxn modelId="{1E2DCE59-D851-4EC5-A22A-FB17641247BF}" type="presOf" srcId="{DA4F8915-6EBA-4370-B031-2692C88B165E}" destId="{91E6A557-E94E-47C3-8B12-ADEACAF71D2A}" srcOrd="1" destOrd="0" presId="urn:microsoft.com/office/officeart/2005/8/layout/process1"/>
    <dgm:cxn modelId="{FC68CB20-CF1B-4684-85BE-40AAB3E50360}" srcId="{1FDF14A4-B272-4D4A-95C4-A5152B9BF5FB}" destId="{185D39C4-1375-44FA-B88A-62E9B5249143}" srcOrd="0" destOrd="0" parTransId="{B7D5F41E-AAD9-4909-911B-754B55E7745B}" sibTransId="{7A97F7D0-4426-4D61-85AE-EB760450197D}"/>
    <dgm:cxn modelId="{05B2D7EE-EC9E-417A-9509-5989F1B96C69}" type="presOf" srcId="{74EFA875-B8A8-45AC-8AA4-9356E7CC314C}" destId="{D0E76D58-EB38-4826-98E8-CEC1229502C5}" srcOrd="0" destOrd="0" presId="urn:microsoft.com/office/officeart/2005/8/layout/process1"/>
    <dgm:cxn modelId="{E04A422D-D999-4C7E-AEE2-C00C4AC2C1EE}" type="presOf" srcId="{A4007597-EA45-4403-BC43-BBFF0BB97EF2}" destId="{68B9403D-7066-4BB9-B232-1545EDB90AA5}" srcOrd="1" destOrd="0" presId="urn:microsoft.com/office/officeart/2005/8/layout/process1"/>
    <dgm:cxn modelId="{E6C7D089-7DF0-44F6-B921-409D080CFF81}" srcId="{1FDF14A4-B272-4D4A-95C4-A5152B9BF5FB}" destId="{41754036-1455-4708-931B-F194B95387A4}" srcOrd="3" destOrd="0" parTransId="{BACCEBB7-EE21-421F-A7B3-9505D9773D0A}" sibTransId="{55710E6C-D9FC-4447-923C-3C1D77536A07}"/>
    <dgm:cxn modelId="{292402C8-1943-4AE0-8161-AB2149741960}" type="presOf" srcId="{185D39C4-1375-44FA-B88A-62E9B5249143}" destId="{F0AFBB4C-B217-4188-8501-7301D1A94B06}" srcOrd="0" destOrd="0" presId="urn:microsoft.com/office/officeart/2005/8/layout/process1"/>
    <dgm:cxn modelId="{ED9067D0-A6D5-4308-B215-D542A1C25BAA}" srcId="{1FDF14A4-B272-4D4A-95C4-A5152B9BF5FB}" destId="{D724D6EB-60EC-4182-AEE1-BFF812F699B3}" srcOrd="2" destOrd="0" parTransId="{F44408AD-B7F0-45BC-9BFF-4D037F4AC399}" sibTransId="{A4007597-EA45-4403-BC43-BBFF0BB97EF2}"/>
    <dgm:cxn modelId="{38217B6A-7269-49A5-8DCD-8E705B4CE883}" type="presOf" srcId="{A4007597-EA45-4403-BC43-BBFF0BB97EF2}" destId="{7ED0D4FB-4496-43BD-9FB8-B9B089359150}" srcOrd="0" destOrd="0" presId="urn:microsoft.com/office/officeart/2005/8/layout/process1"/>
    <dgm:cxn modelId="{715DD448-7533-45B3-98BC-C5602142363F}" type="presOf" srcId="{1FDF14A4-B272-4D4A-95C4-A5152B9BF5FB}" destId="{9DB90752-5D12-4A06-B1F2-C65BC3FAC6FF}" srcOrd="0" destOrd="0" presId="urn:microsoft.com/office/officeart/2005/8/layout/process1"/>
    <dgm:cxn modelId="{1A214670-84CC-4939-8FAD-4F3595FB08A4}" type="presOf" srcId="{D724D6EB-60EC-4182-AEE1-BFF812F699B3}" destId="{B91E9C0D-3ED5-4AB1-9981-E0BED7A562F0}" srcOrd="0" destOrd="0" presId="urn:microsoft.com/office/officeart/2005/8/layout/process1"/>
    <dgm:cxn modelId="{14AF2E8B-0DD3-4656-AF90-6F8825075509}" type="presOf" srcId="{55710E6C-D9FC-4447-923C-3C1D77536A07}" destId="{7BFCCA58-8BAE-4DB6-9C3C-22A3B84CFCE3}" srcOrd="1" destOrd="0" presId="urn:microsoft.com/office/officeart/2005/8/layout/process1"/>
    <dgm:cxn modelId="{49CD9100-F075-4427-8C92-E23926E13EE5}" type="presOf" srcId="{41754036-1455-4708-931B-F194B95387A4}" destId="{277CFD59-09FD-4353-B63B-358DD917693E}" srcOrd="0" destOrd="0" presId="urn:microsoft.com/office/officeart/2005/8/layout/process1"/>
    <dgm:cxn modelId="{E045AB00-1C02-46D4-86F2-06ADD2B3B8CC}" type="presOf" srcId="{2EA84997-7FFC-4F4D-A39D-D2F1E2629094}" destId="{1D66999A-A969-4314-A05D-9625C8F77F0C}" srcOrd="0" destOrd="0" presId="urn:microsoft.com/office/officeart/2005/8/layout/process1"/>
    <dgm:cxn modelId="{F390FB62-EFEA-4558-ADE4-363B499BBC59}" type="presOf" srcId="{7A97F7D0-4426-4D61-85AE-EB760450197D}" destId="{84A9E0BE-983B-40FA-A21C-D84CDDDC63EF}" srcOrd="1" destOrd="0" presId="urn:microsoft.com/office/officeart/2005/8/layout/process1"/>
    <dgm:cxn modelId="{9EC85BD1-3933-4D63-A6B0-90764F524385}" type="presOf" srcId="{55710E6C-D9FC-4447-923C-3C1D77536A07}" destId="{111B8197-0C9B-4483-95E6-462469F90276}" srcOrd="0" destOrd="0" presId="urn:microsoft.com/office/officeart/2005/8/layout/process1"/>
    <dgm:cxn modelId="{D6DA884A-2366-453A-9B5F-4FEE5E64EF04}" srcId="{1FDF14A4-B272-4D4A-95C4-A5152B9BF5FB}" destId="{2EA84997-7FFC-4F4D-A39D-D2F1E2629094}" srcOrd="1" destOrd="0" parTransId="{CFD35541-CB36-466E-BD1F-904999E6B36C}" sibTransId="{DA4F8915-6EBA-4370-B031-2692C88B165E}"/>
    <dgm:cxn modelId="{34E22E83-F927-47B3-B1F7-7572648E615F}" type="presParOf" srcId="{9DB90752-5D12-4A06-B1F2-C65BC3FAC6FF}" destId="{F0AFBB4C-B217-4188-8501-7301D1A94B06}" srcOrd="0" destOrd="0" presId="urn:microsoft.com/office/officeart/2005/8/layout/process1"/>
    <dgm:cxn modelId="{63D45058-A18A-451B-8A24-CECBB60DB3B4}" type="presParOf" srcId="{9DB90752-5D12-4A06-B1F2-C65BC3FAC6FF}" destId="{8113671E-853E-498C-AE55-19044D579AAA}" srcOrd="1" destOrd="0" presId="urn:microsoft.com/office/officeart/2005/8/layout/process1"/>
    <dgm:cxn modelId="{B85A53CA-6FCD-4E5D-A71A-036625E0C292}" type="presParOf" srcId="{8113671E-853E-498C-AE55-19044D579AAA}" destId="{84A9E0BE-983B-40FA-A21C-D84CDDDC63EF}" srcOrd="0" destOrd="0" presId="urn:microsoft.com/office/officeart/2005/8/layout/process1"/>
    <dgm:cxn modelId="{449493DE-0B29-48DF-9129-8E85FEEF4D70}" type="presParOf" srcId="{9DB90752-5D12-4A06-B1F2-C65BC3FAC6FF}" destId="{1D66999A-A969-4314-A05D-9625C8F77F0C}" srcOrd="2" destOrd="0" presId="urn:microsoft.com/office/officeart/2005/8/layout/process1"/>
    <dgm:cxn modelId="{8A3FAE70-3B0C-48C9-94F3-8A03B8EB33F8}" type="presParOf" srcId="{9DB90752-5D12-4A06-B1F2-C65BC3FAC6FF}" destId="{F51109EB-4F9B-4C30-9F69-D9B044646AF1}" srcOrd="3" destOrd="0" presId="urn:microsoft.com/office/officeart/2005/8/layout/process1"/>
    <dgm:cxn modelId="{38A573BC-F7B9-4B8B-AA7B-A46A467FA99E}" type="presParOf" srcId="{F51109EB-4F9B-4C30-9F69-D9B044646AF1}" destId="{91E6A557-E94E-47C3-8B12-ADEACAF71D2A}" srcOrd="0" destOrd="0" presId="urn:microsoft.com/office/officeart/2005/8/layout/process1"/>
    <dgm:cxn modelId="{C32890E5-904B-4D5E-890D-9A09D067429A}" type="presParOf" srcId="{9DB90752-5D12-4A06-B1F2-C65BC3FAC6FF}" destId="{B91E9C0D-3ED5-4AB1-9981-E0BED7A562F0}" srcOrd="4" destOrd="0" presId="urn:microsoft.com/office/officeart/2005/8/layout/process1"/>
    <dgm:cxn modelId="{994A5AD3-01BC-4CC7-A04E-02FC1D3C8AC9}" type="presParOf" srcId="{9DB90752-5D12-4A06-B1F2-C65BC3FAC6FF}" destId="{7ED0D4FB-4496-43BD-9FB8-B9B089359150}" srcOrd="5" destOrd="0" presId="urn:microsoft.com/office/officeart/2005/8/layout/process1"/>
    <dgm:cxn modelId="{18F48DC6-2C3F-4045-AD10-B7486863C768}" type="presParOf" srcId="{7ED0D4FB-4496-43BD-9FB8-B9B089359150}" destId="{68B9403D-7066-4BB9-B232-1545EDB90AA5}" srcOrd="0" destOrd="0" presId="urn:microsoft.com/office/officeart/2005/8/layout/process1"/>
    <dgm:cxn modelId="{A3979468-689F-47F6-832E-37893BFC7140}" type="presParOf" srcId="{9DB90752-5D12-4A06-B1F2-C65BC3FAC6FF}" destId="{277CFD59-09FD-4353-B63B-358DD917693E}" srcOrd="6" destOrd="0" presId="urn:microsoft.com/office/officeart/2005/8/layout/process1"/>
    <dgm:cxn modelId="{0E3C642F-E2EB-4A3C-8973-BD08A5802319}" type="presParOf" srcId="{9DB90752-5D12-4A06-B1F2-C65BC3FAC6FF}" destId="{111B8197-0C9B-4483-95E6-462469F90276}" srcOrd="7" destOrd="0" presId="urn:microsoft.com/office/officeart/2005/8/layout/process1"/>
    <dgm:cxn modelId="{8323E460-775C-45D4-8627-FEC218470537}" type="presParOf" srcId="{111B8197-0C9B-4483-95E6-462469F90276}" destId="{7BFCCA58-8BAE-4DB6-9C3C-22A3B84CFCE3}" srcOrd="0" destOrd="0" presId="urn:microsoft.com/office/officeart/2005/8/layout/process1"/>
    <dgm:cxn modelId="{7586C61A-E0C7-46EF-B8A2-1D92C77AAF6A}" type="presParOf" srcId="{9DB90752-5D12-4A06-B1F2-C65BC3FAC6FF}" destId="{D0E76D58-EB38-4826-98E8-CEC1229502C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DF14A4-B272-4D4A-95C4-A5152B9BF5FB}" type="doc">
      <dgm:prSet loTypeId="urn:microsoft.com/office/officeart/2005/8/layout/process1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85D39C4-1375-44FA-B88A-62E9B524914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uk-UA" sz="1400" b="1" dirty="0"/>
            <a:t>Блок</a:t>
          </a:r>
        </a:p>
        <a:p>
          <a:r>
            <a:rPr lang="uk-UA" sz="1400" b="1" dirty="0"/>
            <a:t>керування</a:t>
          </a:r>
          <a:endParaRPr lang="ru-RU" sz="1400" b="1" dirty="0"/>
        </a:p>
      </dgm:t>
    </dgm:pt>
    <dgm:pt modelId="{B7D5F41E-AAD9-4909-911B-754B55E7745B}" type="parTrans" cxnId="{FC68CB20-CF1B-4684-85BE-40AAB3E50360}">
      <dgm:prSet/>
      <dgm:spPr/>
      <dgm:t>
        <a:bodyPr/>
        <a:lstStyle/>
        <a:p>
          <a:endParaRPr lang="ru-RU"/>
        </a:p>
      </dgm:t>
    </dgm:pt>
    <dgm:pt modelId="{7A97F7D0-4426-4D61-85AE-EB760450197D}" type="sibTrans" cxnId="{FC68CB20-CF1B-4684-85BE-40AAB3E50360}">
      <dgm:prSet/>
      <dgm:spPr/>
      <dgm:t>
        <a:bodyPr/>
        <a:lstStyle/>
        <a:p>
          <a:endParaRPr lang="ru-RU"/>
        </a:p>
      </dgm:t>
    </dgm:pt>
    <dgm:pt modelId="{2EA84997-7FFC-4F4D-A39D-D2F1E2629094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400" b="1" dirty="0"/>
            <a:t>Звуковий</a:t>
          </a:r>
        </a:p>
        <a:p>
          <a:r>
            <a:rPr lang="uk-UA" sz="1400" b="1" dirty="0"/>
            <a:t>генератор</a:t>
          </a:r>
          <a:endParaRPr lang="ru-RU" sz="1400" b="1" dirty="0"/>
        </a:p>
      </dgm:t>
    </dgm:pt>
    <dgm:pt modelId="{CFD35541-CB36-466E-BD1F-904999E6B36C}" type="parTrans" cxnId="{D6DA884A-2366-453A-9B5F-4FEE5E64EF04}">
      <dgm:prSet/>
      <dgm:spPr/>
      <dgm:t>
        <a:bodyPr/>
        <a:lstStyle/>
        <a:p>
          <a:endParaRPr lang="ru-RU"/>
        </a:p>
      </dgm:t>
    </dgm:pt>
    <dgm:pt modelId="{DA4F8915-6EBA-4370-B031-2692C88B165E}" type="sibTrans" cxnId="{D6DA884A-2366-453A-9B5F-4FEE5E64EF04}">
      <dgm:prSet/>
      <dgm:spPr/>
      <dgm:t>
        <a:bodyPr/>
        <a:lstStyle/>
        <a:p>
          <a:endParaRPr lang="ru-RU"/>
        </a:p>
      </dgm:t>
    </dgm:pt>
    <dgm:pt modelId="{9DB90752-5D12-4A06-B1F2-C65BC3FAC6FF}" type="pres">
      <dgm:prSet presAssocID="{1FDF14A4-B272-4D4A-95C4-A5152B9BF5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AFBB4C-B217-4188-8501-7301D1A94B06}" type="pres">
      <dgm:prSet presAssocID="{185D39C4-1375-44FA-B88A-62E9B5249143}" presName="node" presStyleLbl="node1" presStyleIdx="0" presStyleCnt="2" custScaleX="18483" custScaleY="29790" custLinFactNeighborX="15114" custLinFactNeighborY="6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3671E-853E-498C-AE55-19044D579AAA}" type="pres">
      <dgm:prSet presAssocID="{7A97F7D0-4426-4D61-85AE-EB760450197D}" presName="sibTrans" presStyleLbl="sibTrans2D1" presStyleIdx="0" presStyleCnt="1" custAng="0" custScaleX="74977" custScaleY="14234" custLinFactNeighborX="-2219" custLinFactNeighborY="-23560"/>
      <dgm:spPr/>
      <dgm:t>
        <a:bodyPr/>
        <a:lstStyle/>
        <a:p>
          <a:endParaRPr lang="ru-RU"/>
        </a:p>
      </dgm:t>
    </dgm:pt>
    <dgm:pt modelId="{84A9E0BE-983B-40FA-A21C-D84CDDDC63EF}" type="pres">
      <dgm:prSet presAssocID="{7A97F7D0-4426-4D61-85AE-EB760450197D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1D66999A-A969-4314-A05D-9625C8F77F0C}" type="pres">
      <dgm:prSet presAssocID="{2EA84997-7FFC-4F4D-A39D-D2F1E2629094}" presName="node" presStyleLbl="node1" presStyleIdx="1" presStyleCnt="2" custScaleX="19500" custScaleY="28979" custLinFactNeighborX="-8636" custLinFactNeighborY="7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5DD448-7533-45B3-98BC-C5602142363F}" type="presOf" srcId="{1FDF14A4-B272-4D4A-95C4-A5152B9BF5FB}" destId="{9DB90752-5D12-4A06-B1F2-C65BC3FAC6FF}" srcOrd="0" destOrd="0" presId="urn:microsoft.com/office/officeart/2005/8/layout/process1"/>
    <dgm:cxn modelId="{D6DA884A-2366-453A-9B5F-4FEE5E64EF04}" srcId="{1FDF14A4-B272-4D4A-95C4-A5152B9BF5FB}" destId="{2EA84997-7FFC-4F4D-A39D-D2F1E2629094}" srcOrd="1" destOrd="0" parTransId="{CFD35541-CB36-466E-BD1F-904999E6B36C}" sibTransId="{DA4F8915-6EBA-4370-B031-2692C88B165E}"/>
    <dgm:cxn modelId="{FC68CB20-CF1B-4684-85BE-40AAB3E50360}" srcId="{1FDF14A4-B272-4D4A-95C4-A5152B9BF5FB}" destId="{185D39C4-1375-44FA-B88A-62E9B5249143}" srcOrd="0" destOrd="0" parTransId="{B7D5F41E-AAD9-4909-911B-754B55E7745B}" sibTransId="{7A97F7D0-4426-4D61-85AE-EB760450197D}"/>
    <dgm:cxn modelId="{F390FB62-EFEA-4558-ADE4-363B499BBC59}" type="presOf" srcId="{7A97F7D0-4426-4D61-85AE-EB760450197D}" destId="{84A9E0BE-983B-40FA-A21C-D84CDDDC63EF}" srcOrd="1" destOrd="0" presId="urn:microsoft.com/office/officeart/2005/8/layout/process1"/>
    <dgm:cxn modelId="{E045AB00-1C02-46D4-86F2-06ADD2B3B8CC}" type="presOf" srcId="{2EA84997-7FFC-4F4D-A39D-D2F1E2629094}" destId="{1D66999A-A969-4314-A05D-9625C8F77F0C}" srcOrd="0" destOrd="0" presId="urn:microsoft.com/office/officeart/2005/8/layout/process1"/>
    <dgm:cxn modelId="{EA1200FD-290B-4068-B556-6D344A0D8598}" type="presOf" srcId="{7A97F7D0-4426-4D61-85AE-EB760450197D}" destId="{8113671E-853E-498C-AE55-19044D579AAA}" srcOrd="0" destOrd="0" presId="urn:microsoft.com/office/officeart/2005/8/layout/process1"/>
    <dgm:cxn modelId="{292402C8-1943-4AE0-8161-AB2149741960}" type="presOf" srcId="{185D39C4-1375-44FA-B88A-62E9B5249143}" destId="{F0AFBB4C-B217-4188-8501-7301D1A94B06}" srcOrd="0" destOrd="0" presId="urn:microsoft.com/office/officeart/2005/8/layout/process1"/>
    <dgm:cxn modelId="{34E22E83-F927-47B3-B1F7-7572648E615F}" type="presParOf" srcId="{9DB90752-5D12-4A06-B1F2-C65BC3FAC6FF}" destId="{F0AFBB4C-B217-4188-8501-7301D1A94B06}" srcOrd="0" destOrd="0" presId="urn:microsoft.com/office/officeart/2005/8/layout/process1"/>
    <dgm:cxn modelId="{63D45058-A18A-451B-8A24-CECBB60DB3B4}" type="presParOf" srcId="{9DB90752-5D12-4A06-B1F2-C65BC3FAC6FF}" destId="{8113671E-853E-498C-AE55-19044D579AAA}" srcOrd="1" destOrd="0" presId="urn:microsoft.com/office/officeart/2005/8/layout/process1"/>
    <dgm:cxn modelId="{B85A53CA-6FCD-4E5D-A71A-036625E0C292}" type="presParOf" srcId="{8113671E-853E-498C-AE55-19044D579AAA}" destId="{84A9E0BE-983B-40FA-A21C-D84CDDDC63EF}" srcOrd="0" destOrd="0" presId="urn:microsoft.com/office/officeart/2005/8/layout/process1"/>
    <dgm:cxn modelId="{449493DE-0B29-48DF-9129-8E85FEEF4D70}" type="presParOf" srcId="{9DB90752-5D12-4A06-B1F2-C65BC3FAC6FF}" destId="{1D66999A-A969-4314-A05D-9625C8F77F0C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DF14A4-B272-4D4A-95C4-A5152B9BF5FB}" type="doc">
      <dgm:prSet loTypeId="urn:microsoft.com/office/officeart/2005/8/layout/process1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85D39C4-1375-44FA-B88A-62E9B524914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uk-UA" sz="1400" b="1" dirty="0"/>
            <a:t>Блок</a:t>
          </a:r>
        </a:p>
        <a:p>
          <a:r>
            <a:rPr lang="uk-UA" sz="1400" b="1" dirty="0"/>
            <a:t>керування</a:t>
          </a:r>
          <a:endParaRPr lang="ru-RU" sz="1400" b="1" dirty="0"/>
        </a:p>
      </dgm:t>
    </dgm:pt>
    <dgm:pt modelId="{B7D5F41E-AAD9-4909-911B-754B55E7745B}" type="parTrans" cxnId="{FC68CB20-CF1B-4684-85BE-40AAB3E50360}">
      <dgm:prSet/>
      <dgm:spPr/>
      <dgm:t>
        <a:bodyPr/>
        <a:lstStyle/>
        <a:p>
          <a:endParaRPr lang="ru-RU"/>
        </a:p>
      </dgm:t>
    </dgm:pt>
    <dgm:pt modelId="{7A97F7D0-4426-4D61-85AE-EB760450197D}" type="sibTrans" cxnId="{FC68CB20-CF1B-4684-85BE-40AAB3E50360}">
      <dgm:prSet/>
      <dgm:spPr>
        <a:solidFill>
          <a:schemeClr val="accent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2EA84997-7FFC-4F4D-A39D-D2F1E2629094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400" b="1" dirty="0"/>
            <a:t>Звуковий</a:t>
          </a:r>
        </a:p>
        <a:p>
          <a:r>
            <a:rPr lang="uk-UA" sz="1400" b="1" dirty="0"/>
            <a:t>генератор</a:t>
          </a:r>
          <a:endParaRPr lang="ru-RU" sz="1400" b="1" dirty="0"/>
        </a:p>
      </dgm:t>
    </dgm:pt>
    <dgm:pt modelId="{CFD35541-CB36-466E-BD1F-904999E6B36C}" type="parTrans" cxnId="{D6DA884A-2366-453A-9B5F-4FEE5E64EF04}">
      <dgm:prSet/>
      <dgm:spPr/>
      <dgm:t>
        <a:bodyPr/>
        <a:lstStyle/>
        <a:p>
          <a:endParaRPr lang="ru-RU"/>
        </a:p>
      </dgm:t>
    </dgm:pt>
    <dgm:pt modelId="{DA4F8915-6EBA-4370-B031-2692C88B165E}" type="sibTrans" cxnId="{D6DA884A-2366-453A-9B5F-4FEE5E64EF04}">
      <dgm:prSet/>
      <dgm:spPr/>
      <dgm:t>
        <a:bodyPr/>
        <a:lstStyle/>
        <a:p>
          <a:endParaRPr lang="ru-RU"/>
        </a:p>
      </dgm:t>
    </dgm:pt>
    <dgm:pt modelId="{9DB90752-5D12-4A06-B1F2-C65BC3FAC6FF}" type="pres">
      <dgm:prSet presAssocID="{1FDF14A4-B272-4D4A-95C4-A5152B9BF5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AFBB4C-B217-4188-8501-7301D1A94B06}" type="pres">
      <dgm:prSet presAssocID="{185D39C4-1375-44FA-B88A-62E9B5249143}" presName="node" presStyleLbl="node1" presStyleIdx="0" presStyleCnt="2" custScaleX="19307" custScaleY="33859" custLinFactNeighborX="6008" custLinFactNeighborY="15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3671E-853E-498C-AE55-19044D579AAA}" type="pres">
      <dgm:prSet presAssocID="{7A97F7D0-4426-4D61-85AE-EB760450197D}" presName="sibTrans" presStyleLbl="sibTrans2D1" presStyleIdx="0" presStyleCnt="1" custAng="16187114" custScaleX="40180" custScaleY="11350" custLinFactNeighborX="-27836" custLinFactNeighborY="-26707"/>
      <dgm:spPr/>
      <dgm:t>
        <a:bodyPr/>
        <a:lstStyle/>
        <a:p>
          <a:endParaRPr lang="ru-RU"/>
        </a:p>
      </dgm:t>
    </dgm:pt>
    <dgm:pt modelId="{84A9E0BE-983B-40FA-A21C-D84CDDDC63EF}" type="pres">
      <dgm:prSet presAssocID="{7A97F7D0-4426-4D61-85AE-EB760450197D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1D66999A-A969-4314-A05D-9625C8F77F0C}" type="pres">
      <dgm:prSet presAssocID="{2EA84997-7FFC-4F4D-A39D-D2F1E2629094}" presName="node" presStyleLbl="node1" presStyleIdx="1" presStyleCnt="2" custScaleX="20580" custScaleY="34509" custLinFactNeighborX="-1951" custLinFactNeighborY="15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5DD448-7533-45B3-98BC-C5602142363F}" type="presOf" srcId="{1FDF14A4-B272-4D4A-95C4-A5152B9BF5FB}" destId="{9DB90752-5D12-4A06-B1F2-C65BC3FAC6FF}" srcOrd="0" destOrd="0" presId="urn:microsoft.com/office/officeart/2005/8/layout/process1"/>
    <dgm:cxn modelId="{D6DA884A-2366-453A-9B5F-4FEE5E64EF04}" srcId="{1FDF14A4-B272-4D4A-95C4-A5152B9BF5FB}" destId="{2EA84997-7FFC-4F4D-A39D-D2F1E2629094}" srcOrd="1" destOrd="0" parTransId="{CFD35541-CB36-466E-BD1F-904999E6B36C}" sibTransId="{DA4F8915-6EBA-4370-B031-2692C88B165E}"/>
    <dgm:cxn modelId="{FC68CB20-CF1B-4684-85BE-40AAB3E50360}" srcId="{1FDF14A4-B272-4D4A-95C4-A5152B9BF5FB}" destId="{185D39C4-1375-44FA-B88A-62E9B5249143}" srcOrd="0" destOrd="0" parTransId="{B7D5F41E-AAD9-4909-911B-754B55E7745B}" sibTransId="{7A97F7D0-4426-4D61-85AE-EB760450197D}"/>
    <dgm:cxn modelId="{F390FB62-EFEA-4558-ADE4-363B499BBC59}" type="presOf" srcId="{7A97F7D0-4426-4D61-85AE-EB760450197D}" destId="{84A9E0BE-983B-40FA-A21C-D84CDDDC63EF}" srcOrd="1" destOrd="0" presId="urn:microsoft.com/office/officeart/2005/8/layout/process1"/>
    <dgm:cxn modelId="{E045AB00-1C02-46D4-86F2-06ADD2B3B8CC}" type="presOf" srcId="{2EA84997-7FFC-4F4D-A39D-D2F1E2629094}" destId="{1D66999A-A969-4314-A05D-9625C8F77F0C}" srcOrd="0" destOrd="0" presId="urn:microsoft.com/office/officeart/2005/8/layout/process1"/>
    <dgm:cxn modelId="{EA1200FD-290B-4068-B556-6D344A0D8598}" type="presOf" srcId="{7A97F7D0-4426-4D61-85AE-EB760450197D}" destId="{8113671E-853E-498C-AE55-19044D579AAA}" srcOrd="0" destOrd="0" presId="urn:microsoft.com/office/officeart/2005/8/layout/process1"/>
    <dgm:cxn modelId="{292402C8-1943-4AE0-8161-AB2149741960}" type="presOf" srcId="{185D39C4-1375-44FA-B88A-62E9B5249143}" destId="{F0AFBB4C-B217-4188-8501-7301D1A94B06}" srcOrd="0" destOrd="0" presId="urn:microsoft.com/office/officeart/2005/8/layout/process1"/>
    <dgm:cxn modelId="{34E22E83-F927-47B3-B1F7-7572648E615F}" type="presParOf" srcId="{9DB90752-5D12-4A06-B1F2-C65BC3FAC6FF}" destId="{F0AFBB4C-B217-4188-8501-7301D1A94B06}" srcOrd="0" destOrd="0" presId="urn:microsoft.com/office/officeart/2005/8/layout/process1"/>
    <dgm:cxn modelId="{63D45058-A18A-451B-8A24-CECBB60DB3B4}" type="presParOf" srcId="{9DB90752-5D12-4A06-B1F2-C65BC3FAC6FF}" destId="{8113671E-853E-498C-AE55-19044D579AAA}" srcOrd="1" destOrd="0" presId="urn:microsoft.com/office/officeart/2005/8/layout/process1"/>
    <dgm:cxn modelId="{B85A53CA-6FCD-4E5D-A71A-036625E0C292}" type="presParOf" srcId="{8113671E-853E-498C-AE55-19044D579AAA}" destId="{84A9E0BE-983B-40FA-A21C-D84CDDDC63EF}" srcOrd="0" destOrd="0" presId="urn:microsoft.com/office/officeart/2005/8/layout/process1"/>
    <dgm:cxn modelId="{449493DE-0B29-48DF-9129-8E85FEEF4D70}" type="presParOf" srcId="{9DB90752-5D12-4A06-B1F2-C65BC3FAC6FF}" destId="{1D66999A-A969-4314-A05D-9625C8F77F0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FBB4C-B217-4188-8501-7301D1A94B06}">
      <dsp:nvSpPr>
        <dsp:cNvPr id="0" name=""/>
        <dsp:cNvSpPr/>
      </dsp:nvSpPr>
      <dsp:spPr>
        <a:xfrm>
          <a:off x="1969476" y="43169"/>
          <a:ext cx="1199150" cy="1543480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/>
            <a:t>Блок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/>
            <a:t>керування</a:t>
          </a:r>
          <a:endParaRPr lang="ru-RU" sz="1400" b="1" kern="1200" dirty="0"/>
        </a:p>
      </dsp:txBody>
      <dsp:txXfrm>
        <a:off x="2004598" y="78291"/>
        <a:ext cx="1128906" cy="1473236"/>
      </dsp:txXfrm>
    </dsp:sp>
    <dsp:sp modelId="{8113671E-853E-498C-AE55-19044D579AAA}">
      <dsp:nvSpPr>
        <dsp:cNvPr id="0" name=""/>
        <dsp:cNvSpPr/>
      </dsp:nvSpPr>
      <dsp:spPr>
        <a:xfrm>
          <a:off x="3291477" y="729842"/>
          <a:ext cx="260441" cy="17013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291477" y="763869"/>
        <a:ext cx="209401" cy="102080"/>
      </dsp:txXfrm>
    </dsp:sp>
    <dsp:sp modelId="{1D66999A-A969-4314-A05D-9625C8F77F0C}">
      <dsp:nvSpPr>
        <dsp:cNvPr id="0" name=""/>
        <dsp:cNvSpPr/>
      </dsp:nvSpPr>
      <dsp:spPr>
        <a:xfrm>
          <a:off x="3660026" y="55013"/>
          <a:ext cx="1127797" cy="1519793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/>
            <a:t>Звуковий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/>
            <a:t>генератор</a:t>
          </a:r>
          <a:endParaRPr lang="ru-RU" sz="1400" b="1" kern="1200" dirty="0"/>
        </a:p>
      </dsp:txBody>
      <dsp:txXfrm>
        <a:off x="3693058" y="88045"/>
        <a:ext cx="1061733" cy="1453729"/>
      </dsp:txXfrm>
    </dsp:sp>
    <dsp:sp modelId="{F51109EB-4F9B-4C30-9F69-D9B044646AF1}">
      <dsp:nvSpPr>
        <dsp:cNvPr id="0" name=""/>
        <dsp:cNvSpPr/>
      </dsp:nvSpPr>
      <dsp:spPr>
        <a:xfrm rot="21600000">
          <a:off x="4892232" y="761384"/>
          <a:ext cx="296658" cy="17013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-21600000">
        <a:off x="4892232" y="795411"/>
        <a:ext cx="245618" cy="102080"/>
      </dsp:txXfrm>
    </dsp:sp>
    <dsp:sp modelId="{B91E9C0D-3ED5-4AB1-9981-E0BED7A562F0}">
      <dsp:nvSpPr>
        <dsp:cNvPr id="0" name=""/>
        <dsp:cNvSpPr/>
      </dsp:nvSpPr>
      <dsp:spPr>
        <a:xfrm>
          <a:off x="5346992" y="127025"/>
          <a:ext cx="1467976" cy="1542775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/>
            <a:t>Гучномовець</a:t>
          </a:r>
          <a:endParaRPr lang="ru-RU" sz="1400" b="1" kern="1200" dirty="0"/>
        </a:p>
      </dsp:txBody>
      <dsp:txXfrm>
        <a:off x="5389988" y="170021"/>
        <a:ext cx="1381984" cy="1456783"/>
      </dsp:txXfrm>
    </dsp:sp>
    <dsp:sp modelId="{7ED0D4FB-4496-43BD-9FB8-B9B089359150}">
      <dsp:nvSpPr>
        <dsp:cNvPr id="0" name=""/>
        <dsp:cNvSpPr/>
      </dsp:nvSpPr>
      <dsp:spPr>
        <a:xfrm rot="16200000">
          <a:off x="4094817" y="1737830"/>
          <a:ext cx="364442" cy="20114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4124989" y="1808231"/>
        <a:ext cx="304098" cy="120689"/>
      </dsp:txXfrm>
    </dsp:sp>
    <dsp:sp modelId="{277CFD59-09FD-4353-B63B-358DD917693E}">
      <dsp:nvSpPr>
        <dsp:cNvPr id="0" name=""/>
        <dsp:cNvSpPr/>
      </dsp:nvSpPr>
      <dsp:spPr>
        <a:xfrm>
          <a:off x="3612870" y="2090463"/>
          <a:ext cx="1291043" cy="1266849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/>
            <a:t>Блок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/>
            <a:t>живлення</a:t>
          </a:r>
          <a:endParaRPr lang="ru-RU" sz="1400" b="1" kern="1200" dirty="0"/>
        </a:p>
      </dsp:txBody>
      <dsp:txXfrm>
        <a:off x="3649975" y="2127568"/>
        <a:ext cx="1216833" cy="1192639"/>
      </dsp:txXfrm>
    </dsp:sp>
    <dsp:sp modelId="{111B8197-0C9B-4483-95E6-462469F90276}">
      <dsp:nvSpPr>
        <dsp:cNvPr id="0" name=""/>
        <dsp:cNvSpPr/>
      </dsp:nvSpPr>
      <dsp:spPr>
        <a:xfrm rot="21517519">
          <a:off x="5018193" y="2659713"/>
          <a:ext cx="242411" cy="17013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018200" y="2694352"/>
        <a:ext cx="191371" cy="102080"/>
      </dsp:txXfrm>
    </dsp:sp>
    <dsp:sp modelId="{D0E76D58-EB38-4826-98E8-CEC1229502C5}">
      <dsp:nvSpPr>
        <dsp:cNvPr id="0" name=""/>
        <dsp:cNvSpPr/>
      </dsp:nvSpPr>
      <dsp:spPr>
        <a:xfrm>
          <a:off x="5361166" y="2028610"/>
          <a:ext cx="1439623" cy="1476995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err="1" smtClean="0">
              <a:solidFill>
                <a:schemeClr val="tx1"/>
              </a:solidFill>
            </a:rPr>
            <a:t>Світлодіодна</a:t>
          </a:r>
          <a:r>
            <a:rPr lang="uk-UA" sz="1400" b="1" kern="1200" dirty="0" smtClean="0">
              <a:solidFill>
                <a:schemeClr val="tx1"/>
              </a:solidFill>
            </a:rPr>
            <a:t> панель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5403331" y="2070775"/>
        <a:ext cx="1355293" cy="13926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FBB4C-B217-4188-8501-7301D1A94B06}">
      <dsp:nvSpPr>
        <dsp:cNvPr id="0" name=""/>
        <dsp:cNvSpPr/>
      </dsp:nvSpPr>
      <dsp:spPr>
        <a:xfrm>
          <a:off x="1455719" y="1185092"/>
          <a:ext cx="1410779" cy="1364295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/>
            <a:t>Блок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/>
            <a:t>керування</a:t>
          </a:r>
          <a:endParaRPr lang="ru-RU" sz="1400" b="1" kern="1200" dirty="0"/>
        </a:p>
      </dsp:txBody>
      <dsp:txXfrm>
        <a:off x="1495678" y="1225051"/>
        <a:ext cx="1330861" cy="1284377"/>
      </dsp:txXfrm>
    </dsp:sp>
    <dsp:sp modelId="{8113671E-853E-498C-AE55-19044D579AAA}">
      <dsp:nvSpPr>
        <dsp:cNvPr id="0" name=""/>
        <dsp:cNvSpPr/>
      </dsp:nvSpPr>
      <dsp:spPr>
        <a:xfrm rot="11489">
          <a:off x="3501792" y="1292488"/>
          <a:ext cx="828941" cy="26944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501792" y="1346241"/>
        <a:ext cx="748109" cy="161665"/>
      </dsp:txXfrm>
    </dsp:sp>
    <dsp:sp modelId="{1D66999A-A969-4314-A05D-9625C8F77F0C}">
      <dsp:nvSpPr>
        <dsp:cNvPr id="0" name=""/>
        <dsp:cNvSpPr/>
      </dsp:nvSpPr>
      <dsp:spPr>
        <a:xfrm>
          <a:off x="4952513" y="1215479"/>
          <a:ext cx="1488405" cy="1327153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/>
            <a:t>Звуковий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/>
            <a:t>генератор</a:t>
          </a:r>
          <a:endParaRPr lang="ru-RU" sz="1400" b="1" kern="1200" dirty="0"/>
        </a:p>
      </dsp:txBody>
      <dsp:txXfrm>
        <a:off x="4991384" y="1254350"/>
        <a:ext cx="1410663" cy="12494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FBB4C-B217-4188-8501-7301D1A94B06}">
      <dsp:nvSpPr>
        <dsp:cNvPr id="0" name=""/>
        <dsp:cNvSpPr/>
      </dsp:nvSpPr>
      <dsp:spPr>
        <a:xfrm>
          <a:off x="1224124" y="2092312"/>
          <a:ext cx="1473673" cy="1550643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/>
            <a:t>Блок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/>
            <a:t>керування</a:t>
          </a:r>
          <a:endParaRPr lang="ru-RU" sz="1400" b="1" kern="1200" dirty="0"/>
        </a:p>
      </dsp:txBody>
      <dsp:txXfrm>
        <a:off x="1267286" y="2135474"/>
        <a:ext cx="1387349" cy="1464319"/>
      </dsp:txXfrm>
    </dsp:sp>
    <dsp:sp modelId="{8113671E-853E-498C-AE55-19044D579AAA}">
      <dsp:nvSpPr>
        <dsp:cNvPr id="0" name=""/>
        <dsp:cNvSpPr/>
      </dsp:nvSpPr>
      <dsp:spPr>
        <a:xfrm rot="16200000">
          <a:off x="3336797" y="2262148"/>
          <a:ext cx="521392" cy="2148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solidFill>
            <a:schemeClr val="bg1"/>
          </a:solidFill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369025" y="2337346"/>
        <a:ext cx="456937" cy="128909"/>
      </dsp:txXfrm>
    </dsp:sp>
    <dsp:sp modelId="{1D66999A-A969-4314-A05D-9625C8F77F0C}">
      <dsp:nvSpPr>
        <dsp:cNvPr id="0" name=""/>
        <dsp:cNvSpPr/>
      </dsp:nvSpPr>
      <dsp:spPr>
        <a:xfrm>
          <a:off x="5146160" y="2092312"/>
          <a:ext cx="1570840" cy="1580411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/>
            <a:t>Звуковий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/>
            <a:t>генератор</a:t>
          </a:r>
          <a:endParaRPr lang="ru-RU" sz="1400" b="1" kern="1200" dirty="0"/>
        </a:p>
      </dsp:txBody>
      <dsp:txXfrm>
        <a:off x="5192168" y="2138320"/>
        <a:ext cx="1478824" cy="1488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AD04B-5213-4AF0-9B79-C629AF8600EB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470F3-78BF-4F5F-8422-499B28B68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5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6DC9C-126B-4387-BCCE-D54D20D69DBB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4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E3D2D"/>
                </a:solidFill>
              </a:rPr>
              <a:pPr/>
              <a:t>15.03.2020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3E3D2D"/>
                </a:solidFill>
              </a:rPr>
              <a:pPr/>
              <a:t>‹#›</a:t>
            </a:fld>
            <a:endParaRPr lang="ru-RU">
              <a:solidFill>
                <a:srgbClr val="3E3D2D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E3D2D"/>
                </a:solidFill>
              </a:rPr>
              <a:pPr/>
              <a:t>15.03.2020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E3D2D"/>
                </a:solidFill>
              </a:rPr>
              <a:pPr/>
              <a:t>‹#›</a:t>
            </a:fld>
            <a:endParaRPr lang="ru-RU">
              <a:solidFill>
                <a:srgbClr val="3E3D2D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E3D2D"/>
                </a:solidFill>
              </a:rPr>
              <a:pPr/>
              <a:t>15.03.2020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E3D2D"/>
                </a:solidFill>
              </a:rPr>
              <a:pPr/>
              <a:t>‹#›</a:t>
            </a:fld>
            <a:endParaRPr lang="ru-RU">
              <a:solidFill>
                <a:srgbClr val="3E3D2D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E3D2D"/>
                </a:solidFill>
              </a:rPr>
              <a:pPr/>
              <a:t>15.03.2020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E3D2D"/>
                </a:solidFill>
              </a:rPr>
              <a:pPr/>
              <a:t>‹#›</a:t>
            </a:fld>
            <a:endParaRPr lang="ru-RU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2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E3D2D"/>
                </a:solidFill>
              </a:rPr>
              <a:pPr/>
              <a:t>15.03.2020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E3D2D"/>
                </a:solidFill>
              </a:rPr>
              <a:pPr/>
              <a:t>‹#›</a:t>
            </a:fld>
            <a:endParaRPr lang="ru-RU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71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E3D2D"/>
                </a:solidFill>
              </a:rPr>
              <a:pPr/>
              <a:t>15.03.2020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E3D2D"/>
                </a:solidFill>
              </a:rPr>
              <a:pPr/>
              <a:t>‹#›</a:t>
            </a:fld>
            <a:endParaRPr lang="ru-RU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60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E3D2D"/>
                </a:solidFill>
              </a:rPr>
              <a:pPr/>
              <a:t>15.03.2020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E3D2D"/>
                </a:solidFill>
              </a:rPr>
              <a:pPr/>
              <a:t>‹#›</a:t>
            </a:fld>
            <a:endParaRPr lang="ru-RU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77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E3D2D"/>
                </a:solidFill>
              </a:rPr>
              <a:pPr/>
              <a:t>15.03.2020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E3D2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E3D2D"/>
                </a:solidFill>
              </a:rPr>
              <a:pPr/>
              <a:t>‹#›</a:t>
            </a:fld>
            <a:endParaRPr lang="ru-RU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90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E3D2D"/>
                </a:solidFill>
              </a:rPr>
              <a:pPr/>
              <a:t>15.03.2020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E3D2D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E3D2D"/>
                </a:solidFill>
              </a:rPr>
              <a:pPr/>
              <a:t>‹#›</a:t>
            </a:fld>
            <a:endParaRPr lang="ru-RU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01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E3D2D"/>
                </a:solidFill>
              </a:rPr>
              <a:pPr/>
              <a:t>15.03.2020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E3D2D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E3D2D"/>
                </a:solidFill>
              </a:rPr>
              <a:pPr/>
              <a:t>‹#›</a:t>
            </a:fld>
            <a:endParaRPr lang="ru-RU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31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E3D2D"/>
                </a:solidFill>
              </a:rPr>
              <a:pPr/>
              <a:t>15.03.2020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E3D2D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E3D2D"/>
                </a:solidFill>
              </a:rPr>
              <a:pPr/>
              <a:t>‹#›</a:t>
            </a:fld>
            <a:endParaRPr lang="ru-RU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9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E3D2D"/>
                </a:solidFill>
              </a:rPr>
              <a:pPr/>
              <a:t>15.03.2020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E3D2D"/>
                </a:solidFill>
              </a:rPr>
              <a:pPr/>
              <a:t>‹#›</a:t>
            </a:fld>
            <a:endParaRPr lang="ru-RU">
              <a:solidFill>
                <a:srgbClr val="3E3D2D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E3D2D"/>
                </a:solidFill>
              </a:rPr>
              <a:pPr/>
              <a:t>15.03.2020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E3D2D"/>
                </a:solidFill>
              </a:rPr>
              <a:pPr/>
              <a:t>‹#›</a:t>
            </a:fld>
            <a:endParaRPr lang="ru-RU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63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E3D2D"/>
                </a:solidFill>
              </a:rPr>
              <a:pPr/>
              <a:t>15.03.2020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E3D2D"/>
                </a:solidFill>
              </a:rPr>
              <a:pPr/>
              <a:t>‹#›</a:t>
            </a:fld>
            <a:endParaRPr lang="ru-RU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69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E3D2D"/>
                </a:solidFill>
              </a:rPr>
              <a:pPr/>
              <a:t>15.03.2020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E3D2D"/>
                </a:solidFill>
              </a:rPr>
              <a:pPr/>
              <a:t>‹#›</a:t>
            </a:fld>
            <a:endParaRPr lang="ru-RU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84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E3D2D"/>
                </a:solidFill>
              </a:rPr>
              <a:pPr/>
              <a:t>15.03.2020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E3D2D"/>
                </a:solidFill>
              </a:rPr>
              <a:pPr/>
              <a:t>‹#›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0255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E3D2D"/>
                </a:solidFill>
              </a:rPr>
              <a:pPr/>
              <a:t>15.03.2020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E3D2D"/>
                </a:solidFill>
              </a:rPr>
              <a:pPr/>
              <a:t>‹#›</a:t>
            </a:fld>
            <a:endParaRPr lang="ru-RU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67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E3D2D"/>
                </a:solidFill>
              </a:rPr>
              <a:pPr/>
              <a:t>15.03.2020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E3D2D"/>
                </a:solidFill>
              </a:rPr>
              <a:pPr/>
              <a:t>‹#›</a:t>
            </a:fld>
            <a:endParaRPr lang="ru-RU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47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E3D2D"/>
                </a:solidFill>
              </a:rPr>
              <a:pPr/>
              <a:t>15.03.2020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E3D2D"/>
                </a:solidFill>
              </a:rPr>
              <a:pPr/>
              <a:t>‹#›</a:t>
            </a:fld>
            <a:endParaRPr lang="ru-RU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55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E3D2D"/>
                </a:solidFill>
              </a:rPr>
              <a:pPr/>
              <a:t>15.03.2020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E3D2D"/>
                </a:solidFill>
              </a:rPr>
              <a:pPr/>
              <a:t>‹#›</a:t>
            </a:fld>
            <a:endParaRPr lang="ru-RU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8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E3D2D"/>
                </a:solidFill>
              </a:rPr>
              <a:pPr/>
              <a:t>15.03.2020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E3D2D"/>
                </a:solidFill>
              </a:rPr>
              <a:pPr/>
              <a:t>‹#›</a:t>
            </a:fld>
            <a:endParaRPr lang="ru-RU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0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E3D2D"/>
                </a:solidFill>
              </a:rPr>
              <a:pPr/>
              <a:t>15.03.2020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E3D2D"/>
                </a:solidFill>
              </a:rPr>
              <a:pPr/>
              <a:t>‹#›</a:t>
            </a:fld>
            <a:endParaRPr lang="ru-RU">
              <a:solidFill>
                <a:srgbClr val="3E3D2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E3D2D"/>
                </a:solidFill>
              </a:rPr>
              <a:pPr/>
              <a:t>15.03.2020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E3D2D"/>
                </a:solidFill>
              </a:rPr>
              <a:pPr/>
              <a:t>‹#›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E3D2D"/>
                </a:solidFill>
              </a:rPr>
              <a:pPr/>
              <a:t>15.03.2020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E3D2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E3D2D"/>
                </a:solidFill>
              </a:rPr>
              <a:pPr/>
              <a:t>‹#›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E3D2D"/>
                </a:solidFill>
              </a:rPr>
              <a:pPr/>
              <a:t>15.03.2020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E3D2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E3D2D"/>
                </a:solidFill>
              </a:rPr>
              <a:pPr/>
              <a:t>‹#›</a:t>
            </a:fld>
            <a:endParaRPr lang="ru-RU">
              <a:solidFill>
                <a:srgbClr val="3E3D2D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E3D2D"/>
                </a:solidFill>
              </a:rPr>
              <a:pPr/>
              <a:t>15.03.2020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E3D2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E3D2D"/>
                </a:solidFill>
              </a:rPr>
              <a:pPr/>
              <a:t>‹#›</a:t>
            </a:fld>
            <a:endParaRPr lang="ru-RU">
              <a:solidFill>
                <a:srgbClr val="3E3D2D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E3D2D"/>
                </a:solidFill>
              </a:rPr>
              <a:pPr/>
              <a:t>15.03.2020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3E3D2D"/>
                </a:solidFill>
              </a:rPr>
              <a:pPr/>
              <a:t>‹#›</a:t>
            </a:fld>
            <a:endParaRPr lang="ru-RU">
              <a:solidFill>
                <a:srgbClr val="3E3D2D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E3D2D"/>
                </a:solidFill>
              </a:rPr>
              <a:pPr/>
              <a:t>15.03.2020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3E3D2D"/>
                </a:solidFill>
              </a:rPr>
              <a:pPr/>
              <a:t>‹#›</a:t>
            </a:fld>
            <a:endParaRPr lang="ru-RU">
              <a:solidFill>
                <a:srgbClr val="3E3D2D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3E3D2D"/>
                </a:solidFill>
              </a:rPr>
              <a:pPr/>
              <a:t>15.03.2020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3E3D2D"/>
                </a:solidFill>
              </a:rPr>
              <a:pPr/>
              <a:t>‹#›</a:t>
            </a:fld>
            <a:endParaRPr lang="ru-RU">
              <a:solidFill>
                <a:srgbClr val="3E3D2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3E3D2D"/>
                </a:solidFill>
              </a:rPr>
              <a:pPr/>
              <a:t>15.03.2020</a:t>
            </a:fld>
            <a:endParaRPr lang="ru-RU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3E3D2D"/>
                </a:solidFill>
              </a:rPr>
              <a:pPr/>
              <a:t>‹#›</a:t>
            </a:fld>
            <a:endParaRPr lang="ru-RU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87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3.com.ua/tovar/39590" TargetMode="External"/><Relationship Id="rId2" Type="http://schemas.openxmlformats.org/officeDocument/2006/relationships/hyperlink" Target="https://uk.wikipedia.org/wik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audio" Target="../media/audio1.wav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623392"/>
            <a:ext cx="6768752" cy="1235536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Всеукраїнський відкритий інтерактивний конкурс</a:t>
            </a:r>
            <a:br>
              <a:rPr lang="uk-UA" alt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altLang="ru-RU" sz="2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МАН−Юніор</a:t>
            </a:r>
            <a:r>
              <a:rPr lang="uk-UA" alt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Дослідник”</a:t>
            </a:r>
            <a:r>
              <a:rPr lang="uk-UA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Номінація “Технік−Юніор”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136904" cy="4784612"/>
          </a:xfr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 algn="ctr"/>
            <a:endParaRPr lang="uk-UA" sz="11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1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«МАМИН ПОМІЧНИК </a:t>
            </a:r>
          </a:p>
          <a:p>
            <a:pPr algn="ctr"/>
            <a:r>
              <a:rPr lang="uk-UA" sz="11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КУХНІ»</a:t>
            </a:r>
          </a:p>
          <a:p>
            <a:pPr algn="ctr"/>
            <a:r>
              <a:rPr lang="uk-UA" sz="5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1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учень </a:t>
            </a:r>
            <a:r>
              <a:rPr lang="uk-UA" sz="51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51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класу </a:t>
            </a:r>
          </a:p>
          <a:p>
            <a:pPr algn="ctr"/>
            <a:r>
              <a:rPr lang="uk-UA" sz="4400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Войтівського</a:t>
            </a:r>
            <a:r>
              <a:rPr lang="uk-UA" sz="44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НВК “ЗОШ І-ІІІ ступенів – дитячий садок”, </a:t>
            </a:r>
            <a:r>
              <a:rPr lang="uk-UA" sz="4400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Згурівського</a:t>
            </a:r>
            <a:r>
              <a:rPr lang="uk-UA" sz="44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району, Київської області</a:t>
            </a:r>
          </a:p>
          <a:p>
            <a:pPr algn="ctr"/>
            <a:r>
              <a:rPr lang="uk-UA" sz="5100" b="1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Залевський</a:t>
            </a:r>
            <a:r>
              <a:rPr lang="uk-UA" sz="51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Олександр</a:t>
            </a:r>
          </a:p>
          <a:p>
            <a:pPr algn="r"/>
            <a:endParaRPr lang="uk-UA" sz="51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5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Науковий керівник</a:t>
            </a:r>
            <a:r>
              <a:rPr lang="uk-UA" sz="51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5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100" b="1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Воропай</a:t>
            </a:r>
            <a:r>
              <a:rPr lang="uk-UA" sz="51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Вадим Віталійович</a:t>
            </a:r>
            <a:r>
              <a:rPr lang="uk-UA" sz="5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uk-UA" sz="51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учитель  фізики, керівник гуртка </a:t>
            </a:r>
            <a:r>
              <a:rPr lang="uk-UA" sz="5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“Юні Архімеди”</a:t>
            </a:r>
          </a:p>
          <a:p>
            <a:pPr algn="ctr"/>
            <a:endParaRPr lang="uk-UA" sz="51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51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2020р.</a:t>
            </a:r>
            <a:endParaRPr lang="ru-RU" sz="51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rmAutofit/>
          </a:bodyPr>
          <a:lstStyle/>
          <a:p>
            <a:r>
              <a:rPr lang="uk-UA" sz="3200" b="1" i="1" dirty="0" smtClean="0"/>
              <a:t>Принцип роботи пристрою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789" y="1628801"/>
            <a:ext cx="7213711" cy="4176464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Блок керування, що працює від мережі, подає </a:t>
            </a:r>
            <a:r>
              <a:rPr lang="uk-UA" dirty="0" err="1" smtClean="0"/>
              <a:t>запираючий</a:t>
            </a:r>
            <a:r>
              <a:rPr lang="uk-UA" dirty="0" smtClean="0"/>
              <a:t> сигнал (ЗС) на звуковий генератор та тримає його постійно вимкненим;</a:t>
            </a:r>
          </a:p>
          <a:p>
            <a:pPr algn="just"/>
            <a:r>
              <a:rPr lang="uk-UA" dirty="0" smtClean="0"/>
              <a:t>При зникненні напруги в мережі зникає і </a:t>
            </a:r>
            <a:r>
              <a:rPr lang="uk-UA" dirty="0" err="1" smtClean="0"/>
              <a:t>запираючий</a:t>
            </a:r>
            <a:r>
              <a:rPr lang="uk-UA" dirty="0" smtClean="0"/>
              <a:t> сигнал, а отже генератор подає на гучномовець звук сирени;</a:t>
            </a:r>
          </a:p>
          <a:p>
            <a:pPr algn="just"/>
            <a:r>
              <a:rPr lang="uk-UA" dirty="0" smtClean="0"/>
              <a:t>За допомогою вимикача 1 можна вимкнути сирену, а вимикачем 2, при необхідності, увімкнути світлодіодну панель.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46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6965245" cy="360040"/>
          </a:xfrm>
        </p:spPr>
        <p:txBody>
          <a:bodyPr>
            <a:noAutofit/>
          </a:bodyPr>
          <a:lstStyle/>
          <a:p>
            <a:r>
              <a:rPr lang="uk-UA" sz="2400" b="1" i="1" u="sng" dirty="0" smtClean="0">
                <a:solidFill>
                  <a:srgbClr val="0070C0"/>
                </a:solidFill>
              </a:rPr>
              <a:t>Вдосконалення пристрою</a:t>
            </a:r>
            <a:endParaRPr lang="ru-RU" sz="2400" b="1" i="1" u="sng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4" y="1700807"/>
            <a:ext cx="4959354" cy="359552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sz="2600" dirty="0" smtClean="0"/>
              <a:t>До гнізда мого пристрою за </a:t>
            </a:r>
            <a:r>
              <a:rPr lang="uk-UA" sz="2600" dirty="0"/>
              <a:t>допомогою довгого </a:t>
            </a:r>
            <a:r>
              <a:rPr lang="uk-UA" sz="2600" dirty="0" smtClean="0"/>
              <a:t>шнура</a:t>
            </a:r>
            <a:r>
              <a:rPr lang="uk-UA" sz="2600" dirty="0"/>
              <a:t> можна підключити</a:t>
            </a:r>
            <a:r>
              <a:rPr lang="uk-UA" sz="2600" dirty="0" smtClean="0"/>
              <a:t> </a:t>
            </a:r>
            <a:r>
              <a:rPr lang="uk-UA" sz="2600" dirty="0"/>
              <a:t>виносний </a:t>
            </a:r>
            <a:r>
              <a:rPr lang="uk-UA" sz="2600" dirty="0" smtClean="0"/>
              <a:t>гучномовець більшої потужності та через відкриту кватирку у вікні розмістити його на вулиці. </a:t>
            </a:r>
          </a:p>
          <a:p>
            <a:pPr algn="just"/>
            <a:r>
              <a:rPr lang="uk-UA" sz="2600" dirty="0" smtClean="0"/>
              <a:t>Це </a:t>
            </a:r>
            <a:r>
              <a:rPr lang="uk-UA" sz="2600" dirty="0"/>
              <a:t>дає змогу </a:t>
            </a:r>
            <a:r>
              <a:rPr lang="uk-UA" sz="2600" dirty="0" smtClean="0"/>
              <a:t>господарям будинку </a:t>
            </a:r>
            <a:r>
              <a:rPr lang="uk-UA" sz="2600" dirty="0"/>
              <a:t>контролювати роботу </a:t>
            </a:r>
            <a:r>
              <a:rPr lang="uk-UA" sz="2600" dirty="0" smtClean="0"/>
              <a:t>своїх кухонних та побутових електроприладів </a:t>
            </a:r>
            <a:r>
              <a:rPr lang="uk-UA" sz="2600" dirty="0"/>
              <a:t>навіть </a:t>
            </a:r>
            <a:r>
              <a:rPr lang="uk-UA" sz="2600" dirty="0" smtClean="0"/>
              <a:t>перебуваючи поза будинком, </a:t>
            </a:r>
            <a:r>
              <a:rPr lang="uk-UA" sz="2600" dirty="0"/>
              <a:t>що досить </a:t>
            </a:r>
            <a:r>
              <a:rPr lang="uk-UA" sz="2600" dirty="0" smtClean="0"/>
              <a:t>зручно та немає в аналогічних заводських зразках.</a:t>
            </a:r>
            <a:endParaRPr lang="ru-RU" sz="2600" dirty="0"/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95023" y="692697"/>
            <a:ext cx="6965245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i="1" dirty="0" smtClean="0"/>
              <a:t>Власний внесок</a:t>
            </a:r>
            <a:endParaRPr lang="ru-RU" sz="32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52764" y="1423944"/>
            <a:ext cx="1941840" cy="2495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900" y="3715015"/>
            <a:ext cx="2495568" cy="24502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5414" y="3715015"/>
            <a:ext cx="265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Виносний гучномовець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95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79536"/>
              </p:ext>
            </p:extLst>
          </p:nvPr>
        </p:nvGraphicFramePr>
        <p:xfrm>
          <a:off x="755576" y="2353078"/>
          <a:ext cx="763284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18" y="661102"/>
            <a:ext cx="6893237" cy="978926"/>
          </a:xfrm>
        </p:spPr>
        <p:txBody>
          <a:bodyPr>
            <a:normAutofit fontScale="90000"/>
          </a:bodyPr>
          <a:lstStyle/>
          <a:p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Універсальність пристрою</a:t>
            </a:r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Сигналізатор перегріву</a:t>
            </a:r>
            <a:endParaRPr lang="ru-RU" sz="32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611" y="1736877"/>
            <a:ext cx="7001250" cy="158025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/>
              <a:t>Якщо у приладі як датчик задіяти біметалеву пластину від старої електропраски, так щоб </a:t>
            </a:r>
            <a:r>
              <a:rPr lang="uk-UA" dirty="0" err="1" smtClean="0"/>
              <a:t>запираючий</a:t>
            </a:r>
            <a:r>
              <a:rPr lang="uk-UA" dirty="0" smtClean="0"/>
              <a:t> сигнал проходив через неї, то наш помічник буде попереджати про перегрів кухонних електроприладів, збій теплового балансу в домашньому інкубаторі тощо.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Це допоможе запобігти пожежі.</a:t>
            </a:r>
            <a:endParaRPr lang="ru-RU" dirty="0"/>
          </a:p>
        </p:txBody>
      </p:sp>
      <p:sp>
        <p:nvSpPr>
          <p:cNvPr id="7" name="Минус 6"/>
          <p:cNvSpPr/>
          <p:nvPr/>
        </p:nvSpPr>
        <p:spPr>
          <a:xfrm rot="19325930">
            <a:off x="4217153" y="4028329"/>
            <a:ext cx="500822" cy="253636"/>
          </a:xfrm>
          <a:prstGeom prst="mathMin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842" y="4234680"/>
            <a:ext cx="740622" cy="11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96" y="4234680"/>
            <a:ext cx="1055697" cy="9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16945" y="4150782"/>
            <a:ext cx="309794" cy="5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31640" y="3413976"/>
            <a:ext cx="423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/>
              <a:t>ЗС</a:t>
            </a:r>
            <a:endParaRPr lang="ru-RU" sz="1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876" y="4918447"/>
            <a:ext cx="2147932" cy="133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014422"/>
              </p:ext>
            </p:extLst>
          </p:nvPr>
        </p:nvGraphicFramePr>
        <p:xfrm>
          <a:off x="755576" y="1620644"/>
          <a:ext cx="7632848" cy="4331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59045"/>
          </a:xfrm>
        </p:spPr>
        <p:txBody>
          <a:bodyPr>
            <a:normAutofit/>
          </a:bodyPr>
          <a:lstStyle/>
          <a:p>
            <a:r>
              <a:rPr lang="uk-UA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Охоронна сигналізація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4567" y="1599825"/>
            <a:ext cx="7488832" cy="1236197"/>
          </a:xfrm>
        </p:spPr>
        <p:txBody>
          <a:bodyPr/>
          <a:lstStyle/>
          <a:p>
            <a:pPr algn="just"/>
            <a:r>
              <a:rPr lang="uk-UA" dirty="0" smtClean="0"/>
              <a:t>А якщо замість біметалевої пластини задіяти шлейф із тонкої мідної проволоки, то при обриві останньої,  звучатиме</a:t>
            </a:r>
            <a:r>
              <a:rPr lang="en-US" dirty="0" smtClean="0"/>
              <a:t> </a:t>
            </a:r>
            <a:r>
              <a:rPr lang="uk-UA" dirty="0" smtClean="0"/>
              <a:t>протяжний сигнал тривоги. 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19872" y="463636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Рамка 7"/>
          <p:cNvSpPr/>
          <p:nvPr/>
        </p:nvSpPr>
        <p:spPr>
          <a:xfrm>
            <a:off x="4499992" y="3784255"/>
            <a:ext cx="576064" cy="708092"/>
          </a:xfrm>
          <a:prstGeom prst="fra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44008" y="4492347"/>
            <a:ext cx="0" cy="144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90342" y="3054379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Охоронний шлейф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839083" y="4037794"/>
            <a:ext cx="504056" cy="21602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824028" y="4010651"/>
            <a:ext cx="504056" cy="2553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33183" y="4102689"/>
            <a:ext cx="423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/>
              <a:t>ЗС</a:t>
            </a:r>
            <a:endParaRPr lang="ru-RU" sz="14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932040" y="4492347"/>
            <a:ext cx="0" cy="144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932040" y="4636362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право 25"/>
          <p:cNvSpPr/>
          <p:nvPr/>
        </p:nvSpPr>
        <p:spPr>
          <a:xfrm>
            <a:off x="3587475" y="4391981"/>
            <a:ext cx="60089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4548983" y="3570115"/>
            <a:ext cx="465266" cy="192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5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1"/>
            <a:ext cx="6965245" cy="576063"/>
          </a:xfrm>
        </p:spPr>
        <p:txBody>
          <a:bodyPr>
            <a:normAutofit fontScale="90000"/>
          </a:bodyPr>
          <a:lstStyle/>
          <a:p>
            <a:r>
              <a:rPr lang="uk-UA" sz="32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344816" cy="518457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Даний пристрій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універсальний та є надійним помічником як на кухні, так й по всьому будинку, може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сигналізувати про падіння напруги в мережі та захистити домашні електричні прилади від їх поломки;</a:t>
            </a:r>
            <a:endParaRPr lang="uk-UA" dirty="0"/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Сигналізатор є надійним сторожем для приладів, які потребують безперебійного живлення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холодильник, морозильна камера, котел, інкубатор, тощо);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підключенні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біметалевої пластини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пристрою він може сигналізувати господарів про перегрів розеток та електричних кухонних пристроїв, а при підключення шлейфу з тонкої мідної проволоки пристрій легко перетворюється в охоронну сигналізацію.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Власний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автора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доповненні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конструкції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сигналізатора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додатковим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виносним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гучномовцем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світлодіодною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панеллю,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аналогічними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промисловими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зразками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Елемент новизни – це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власноруч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універсального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недорогого пристрою 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підручних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92896"/>
            <a:ext cx="7416824" cy="2088232"/>
          </a:xfrm>
        </p:spPr>
        <p:txBody>
          <a:bodyPr>
            <a:normAutofit/>
          </a:bodyPr>
          <a:lstStyle/>
          <a:p>
            <a:r>
              <a:rPr lang="uk-UA" sz="3600" i="1" dirty="0" smtClean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Times New Roman" pitchFamily="18" charset="0"/>
              </a:rPr>
              <a:t>Інтернет ресурси:</a:t>
            </a:r>
            <a:br>
              <a:rPr lang="uk-UA" sz="3600" i="1" dirty="0" smtClean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Times New Roman" pitchFamily="18" charset="0"/>
              </a:rPr>
            </a:br>
            <a:r>
              <a:rPr lang="ru-RU" sz="1800" b="1" u="sng" dirty="0">
                <a:hlinkClick r:id="rId2"/>
              </a:rPr>
              <a:t>https://</a:t>
            </a:r>
            <a:r>
              <a:rPr lang="ru-RU" sz="1800" b="1" u="sng" dirty="0" smtClean="0">
                <a:hlinkClick r:id="rId2"/>
              </a:rPr>
              <a:t>uk.wikipedia.org/wiki/</a:t>
            </a: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en-US" sz="1800" b="1" dirty="0" smtClean="0">
                <a:hlinkClick r:id="rId3"/>
              </a:rPr>
              <a:t>http</a:t>
            </a:r>
            <a:r>
              <a:rPr lang="en-US" sz="1800" b="1" dirty="0">
                <a:hlinkClick r:id="rId3"/>
              </a:rPr>
              <a:t>://</a:t>
            </a:r>
            <a:r>
              <a:rPr lang="en-US" sz="1800" b="1" dirty="0" smtClean="0">
                <a:hlinkClick r:id="rId3"/>
              </a:rPr>
              <a:t>3.com.ua/tovar/39590</a:t>
            </a:r>
            <a:r>
              <a:rPr lang="uk-UA" sz="1800" b="1" dirty="0" smtClean="0"/>
              <a:t/>
            </a:r>
            <a:br>
              <a:rPr lang="uk-UA" sz="1800" b="1" dirty="0" smtClean="0"/>
            </a:br>
            <a:r>
              <a:rPr lang="en-US" sz="1800" b="1" dirty="0">
                <a:solidFill>
                  <a:srgbClr val="FF0000"/>
                </a:solidFill>
              </a:rPr>
              <a:t>http://report.if.ua/socium/148386</a:t>
            </a:r>
            <a:r>
              <a:rPr lang="en-US" sz="1800" b="1" dirty="0" smtClean="0">
                <a:solidFill>
                  <a:srgbClr val="FF0000"/>
                </a:solidFill>
              </a:rPr>
              <a:t>/</a:t>
            </a:r>
            <a:r>
              <a:rPr lang="uk-UA" sz="1800" b="1" dirty="0" smtClean="0">
                <a:solidFill>
                  <a:srgbClr val="FF0000"/>
                </a:solidFill>
              </a:rPr>
              <a:t/>
            </a:r>
            <a:br>
              <a:rPr lang="uk-UA" sz="1800" b="1" dirty="0" smtClean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http</a:t>
            </a:r>
            <a:r>
              <a:rPr lang="en-US" sz="1800" b="1" dirty="0">
                <a:solidFill>
                  <a:srgbClr val="FF0000"/>
                </a:solidFill>
              </a:rPr>
              <a:t>://radiostorage.net/62-signalizatory/4</a:t>
            </a:r>
            <a:r>
              <a:rPr lang="en-US" sz="1800" b="1" dirty="0" smtClean="0">
                <a:solidFill>
                  <a:srgbClr val="FF0000"/>
                </a:solidFill>
              </a:rPr>
              <a:t>/</a:t>
            </a:r>
            <a:r>
              <a:rPr lang="uk-UA" sz="1800" b="1" dirty="0" smtClean="0">
                <a:solidFill>
                  <a:srgbClr val="FF0000"/>
                </a:solidFill>
              </a:rPr>
              <a:t/>
            </a:r>
            <a:br>
              <a:rPr lang="uk-UA" sz="1800" b="1" dirty="0" smtClean="0">
                <a:solidFill>
                  <a:srgbClr val="FF0000"/>
                </a:solidFill>
              </a:rPr>
            </a:br>
            <a:r>
              <a:rPr lang="en-US" sz="1800" b="1" dirty="0">
                <a:solidFill>
                  <a:srgbClr val="FF0000"/>
                </a:solidFill>
              </a:rPr>
              <a:t>https://tehnika.vn.ua/g23881666-dribna-pobutova-tehnika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9592" y="908720"/>
            <a:ext cx="741682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600" i="1" dirty="0" smtClean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Times New Roman" pitchFamily="18" charset="0"/>
              </a:rPr>
              <a:t>Джерела інформації:</a:t>
            </a:r>
          </a:p>
          <a:p>
            <a:pPr algn="just"/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Фізика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9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авч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акл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/ [В.Г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Бар’яхтар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С.О</a:t>
            </a: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Довгий,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Ф.Я.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Божинова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О.О.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Кірюхіна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];  за ред. В. Г.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Бар’яхтара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С.О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Довгого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—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Вид-во «Ранок»,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2017; ст.37-38;</a:t>
            </a:r>
          </a:p>
          <a:p>
            <a:pPr lvl="0"/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685372" y="5229200"/>
            <a:ext cx="5845264" cy="733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>
                <a:srgbClr val="AA2B1E"/>
              </a:buClr>
            </a:pPr>
            <a:r>
              <a:rPr lang="uk-UA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3600" i="1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5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tint val="93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284130"/>
            <a:ext cx="5712179" cy="122025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«Не варто винаходити те, що не можна застосувати на практиці»</a:t>
            </a:r>
          </a:p>
          <a:p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(Т. Едісон)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347"/>
            <a:ext cx="3384376" cy="518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</a:br>
            <a:r>
              <a:rPr lang="ru-RU" sz="3100" b="1" i="1" u="sng" dirty="0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Мета </a:t>
            </a:r>
            <a:r>
              <a:rPr lang="ru-RU" sz="3100" b="1" i="1" u="sng" dirty="0" err="1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проєкту</a:t>
            </a:r>
            <a:r>
              <a:rPr lang="ru-RU" sz="3100" b="1" i="1" u="sng" dirty="0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:</a:t>
            </a:r>
            <a:br>
              <a:rPr lang="ru-RU" sz="3100" b="1" i="1" u="sng" dirty="0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</a:br>
            <a:r>
              <a:rPr lang="ru-RU" sz="3100" b="1" i="1" u="sng" dirty="0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/>
            </a:r>
            <a:br>
              <a:rPr lang="ru-RU" sz="3100" b="1" i="1" u="sng" dirty="0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</a:br>
            <a:endParaRPr lang="ru-RU" sz="3100" b="1" i="1" u="sng" dirty="0">
              <a:latin typeface="Times New Roman" pitchFamily="18" charset="0"/>
              <a:ea typeface="Yu Gothic UI Semibold" pitchFamily="34" charset="-128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580" y="3576883"/>
            <a:ext cx="7416824" cy="2516413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Виготовити універсальний пристрій який буде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попереджувати звуковим сигналом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 відсутність на кухні електричної наруги;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 необхідності може бути використаний як ліхтар;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Буде не складним у виготовленні та споживатиме мало електроенергії;</a:t>
            </a:r>
          </a:p>
          <a:p>
            <a:endParaRPr lang="uk-UA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71600" y="1427292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отримання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практичних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умінь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виготовленні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приладу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розширення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кругозору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зацікавленості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предмета.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3728" y="2996952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err="1" smtClean="0">
                <a:solidFill>
                  <a:prstClr val="black"/>
                </a:solidFill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Завдання</a:t>
            </a:r>
            <a:r>
              <a:rPr lang="ru-RU" sz="2800" b="1" i="1" u="sng" dirty="0" smtClean="0">
                <a:solidFill>
                  <a:prstClr val="black"/>
                </a:solidFill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 </a:t>
            </a:r>
            <a:r>
              <a:rPr lang="ru-RU" sz="2800" b="1" i="1" u="sng" dirty="0" err="1">
                <a:solidFill>
                  <a:prstClr val="black"/>
                </a:solidFill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проєкту</a:t>
            </a:r>
            <a:r>
              <a:rPr lang="ru-RU" sz="2800" b="1" i="1" u="sng" dirty="0">
                <a:solidFill>
                  <a:prstClr val="black"/>
                </a:solidFill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:</a:t>
            </a:r>
            <a:br>
              <a:rPr lang="ru-RU" sz="2800" b="1" i="1" u="sng" dirty="0">
                <a:solidFill>
                  <a:prstClr val="black"/>
                </a:solidFill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</a:b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183908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965245" cy="895323"/>
          </a:xfrm>
        </p:spPr>
        <p:txBody>
          <a:bodyPr>
            <a:normAutofit/>
          </a:bodyPr>
          <a:lstStyle/>
          <a:p>
            <a:r>
              <a:rPr lang="uk-UA" sz="3200" dirty="0"/>
              <a:t>П</a:t>
            </a:r>
            <a:r>
              <a:rPr lang="uk-UA" sz="3200" dirty="0" smtClean="0"/>
              <a:t>ропоную трішки магії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488832" cy="1296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Уявимо, що матуся поставила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готувати щось смачненьке на кухонному приладі,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працює від електрики, а сама відійшла по своїм справам.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3199391"/>
            <a:ext cx="5021028" cy="2677881"/>
          </a:xfrm>
          <a:prstGeom prst="rect">
            <a:avLst/>
          </a:prstGeom>
        </p:spPr>
      </p:pic>
      <p:sp>
        <p:nvSpPr>
          <p:cNvPr id="7" name="Пятно 1 6"/>
          <p:cNvSpPr/>
          <p:nvPr/>
        </p:nvSpPr>
        <p:spPr>
          <a:xfrm>
            <a:off x="6732240" y="4941168"/>
            <a:ext cx="288032" cy="28803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36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200800" cy="2448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лихо,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знову перебої зі світлом?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Хто ж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попередить маму про відсутність електрики в мережі?</a:t>
            </a:r>
          </a:p>
          <a:p>
            <a:pPr marL="0" indent="0" algn="ctr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 же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мамина смакота? Невже все пропало?</a:t>
            </a:r>
          </a:p>
          <a:p>
            <a:pPr marL="0" indent="0"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 ось і ні, невидимий помічник попередить про це матусю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звуковим сигналом.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вимикається світло та звучить сигнал)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83206"/>
            <a:ext cx="3456384" cy="297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8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304692" cy="1202485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А якщо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неприємність трапиться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 темну пору доби?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528" y="1717826"/>
            <a:ext cx="7344816" cy="1324945"/>
          </a:xfrm>
        </p:spPr>
        <p:txBody>
          <a:bodyPr/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Мамин помічник буде освітлювати кухню до появи напруги в мережі, для цього достатньо увімкнути вимикач 2</a:t>
            </a:r>
          </a:p>
          <a:p>
            <a:pPr marL="0" indent="0" algn="just">
              <a:buNone/>
            </a:pP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dirty="0" smtClean="0"/>
          </a:p>
          <a:p>
            <a:pPr marL="0" indent="0" algn="just">
              <a:buNone/>
            </a:pP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674" y="3042771"/>
            <a:ext cx="4896544" cy="2645007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3347864" y="2708920"/>
            <a:ext cx="45719" cy="72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293867">
            <a:off x="3174555" y="2572415"/>
            <a:ext cx="385980" cy="19105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28107" y="3923885"/>
            <a:ext cx="9642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>
                <a:solidFill>
                  <a:srgbClr val="FFFF00"/>
                </a:solidFill>
              </a:rPr>
              <a:t>Вимикач 1</a:t>
            </a:r>
            <a:endParaRPr lang="ru-RU" sz="11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2560" y="4395973"/>
            <a:ext cx="8914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>
                <a:solidFill>
                  <a:srgbClr val="FFFF00"/>
                </a:solidFill>
              </a:rPr>
              <a:t>Вимикач 2</a:t>
            </a:r>
            <a:endParaRPr lang="ru-RU" sz="1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620688"/>
            <a:ext cx="7533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Стихійні лиха,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пошкодження ліній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електропередач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перевантаження мережі побутовими приладами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це сучасні чинники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перебоїв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енергопостачанні, а при наявності пристроїв, які потребують постійного енергопостачання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наприклад холодильник, морозильна камера тощо), ситуацію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реба завжди тримати під контролем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виготовив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власноруч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помічника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кухні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10" y="3965007"/>
            <a:ext cx="3497147" cy="22977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65008"/>
            <a:ext cx="3030773" cy="229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077377" cy="1459290"/>
          </a:xfrm>
        </p:spPr>
        <p:txBody>
          <a:bodyPr>
            <a:normAutofit fontScale="90000"/>
          </a:bodyPr>
          <a:lstStyle/>
          <a:p>
            <a:r>
              <a:rPr lang="uk-UA" sz="3200" dirty="0"/>
              <a:t> </a:t>
            </a:r>
            <a:r>
              <a:rPr lang="uk-UA" sz="3200" dirty="0" smtClean="0"/>
              <a:t>Для виготовлення </a:t>
            </a:r>
            <a:r>
              <a:rPr lang="uk-UA" sz="3200" dirty="0"/>
              <a:t>приладу я </a:t>
            </a:r>
            <a:r>
              <a:rPr lang="uk-UA" sz="3200" dirty="0" smtClean="0"/>
              <a:t>використав радіодеталі </a:t>
            </a:r>
            <a:r>
              <a:rPr lang="uk-UA" sz="3200" dirty="0"/>
              <a:t>від </a:t>
            </a:r>
            <a:r>
              <a:rPr lang="uk-UA" sz="3200" dirty="0" smtClean="0"/>
              <a:t>старого телевізора «Електроніка-409»: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492896"/>
            <a:ext cx="6196405" cy="3603812"/>
          </a:xfrm>
        </p:spPr>
        <p:txBody>
          <a:bodyPr/>
          <a:lstStyle/>
          <a:p>
            <a:pPr lvl="0">
              <a:buClr>
                <a:srgbClr val="AA2B1E"/>
              </a:buClr>
            </a:pPr>
            <a:r>
              <a:rPr lang="uk-UA" dirty="0">
                <a:solidFill>
                  <a:prstClr val="black"/>
                </a:solidFill>
              </a:rPr>
              <a:t>2 транзистори;</a:t>
            </a:r>
          </a:p>
          <a:p>
            <a:r>
              <a:rPr lang="uk-UA" dirty="0" smtClean="0"/>
              <a:t>5 резисторів;</a:t>
            </a:r>
          </a:p>
          <a:p>
            <a:r>
              <a:rPr lang="uk-UA" dirty="0" smtClean="0"/>
              <a:t>2 діоди;</a:t>
            </a:r>
          </a:p>
          <a:p>
            <a:r>
              <a:rPr lang="uk-UA" dirty="0" smtClean="0"/>
              <a:t>2 конденсатори;</a:t>
            </a:r>
          </a:p>
          <a:p>
            <a:r>
              <a:rPr lang="uk-UA" dirty="0" smtClean="0"/>
              <a:t>гучномовець;</a:t>
            </a:r>
          </a:p>
          <a:p>
            <a:r>
              <a:rPr lang="uk-UA" dirty="0" smtClean="0"/>
              <a:t>2 вимикачі;</a:t>
            </a:r>
          </a:p>
          <a:p>
            <a:r>
              <a:rPr lang="uk-UA" dirty="0"/>
              <a:t>к</a:t>
            </a:r>
            <a:r>
              <a:rPr lang="uk-UA" dirty="0" smtClean="0"/>
              <a:t>орпус від електродзвоника.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369" y="2204864"/>
            <a:ext cx="341130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4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БЛОК-СХЕМА ПРИСТРОЮ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593656"/>
              </p:ext>
            </p:extLst>
          </p:nvPr>
        </p:nvGraphicFramePr>
        <p:xfrm>
          <a:off x="755576" y="1916832"/>
          <a:ext cx="7632848" cy="4035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звук 4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>
            <a:off x="6677104" y="2132856"/>
            <a:ext cx="603038" cy="33820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87625" y="2528726"/>
            <a:ext cx="95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≈ 220В</a:t>
            </a:r>
            <a:endParaRPr lang="ru-RU" b="1" dirty="0"/>
          </a:p>
        </p:txBody>
      </p:sp>
      <p:sp>
        <p:nvSpPr>
          <p:cNvPr id="10" name="Минус 9"/>
          <p:cNvSpPr/>
          <p:nvPr/>
        </p:nvSpPr>
        <p:spPr>
          <a:xfrm flipV="1">
            <a:off x="6834607" y="5296882"/>
            <a:ext cx="28803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 rot="19091157" flipV="1">
            <a:off x="6988979" y="5224091"/>
            <a:ext cx="32765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7149417" y="5296882"/>
            <a:ext cx="325691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27252"/>
            <a:ext cx="231775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047294" y="3425164"/>
            <a:ext cx="2472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Минус 14"/>
          <p:cNvSpPr/>
          <p:nvPr/>
        </p:nvSpPr>
        <p:spPr>
          <a:xfrm rot="19325930">
            <a:off x="6814877" y="3342793"/>
            <a:ext cx="33871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372200" y="2928573"/>
            <a:ext cx="1176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Вимикач 1</a:t>
            </a:r>
            <a:endParaRPr lang="ru-RU" sz="1600" dirty="0"/>
          </a:p>
        </p:txBody>
      </p:sp>
      <p:sp>
        <p:nvSpPr>
          <p:cNvPr id="17" name="Минус 16"/>
          <p:cNvSpPr/>
          <p:nvPr/>
        </p:nvSpPr>
        <p:spPr>
          <a:xfrm rot="16200000">
            <a:off x="4836367" y="4965946"/>
            <a:ext cx="445845" cy="21602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Минус 19"/>
          <p:cNvSpPr/>
          <p:nvPr/>
        </p:nvSpPr>
        <p:spPr>
          <a:xfrm rot="16200000">
            <a:off x="4839815" y="4974329"/>
            <a:ext cx="222922" cy="19925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Минус 20"/>
          <p:cNvSpPr/>
          <p:nvPr/>
        </p:nvSpPr>
        <p:spPr>
          <a:xfrm>
            <a:off x="5033293" y="4979865"/>
            <a:ext cx="445845" cy="21602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Минус 21"/>
          <p:cNvSpPr/>
          <p:nvPr/>
        </p:nvSpPr>
        <p:spPr>
          <a:xfrm rot="10800000">
            <a:off x="4544307" y="4955861"/>
            <a:ext cx="445845" cy="21602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16348" y="3244334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≈ </a:t>
            </a:r>
            <a:r>
              <a:rPr lang="ru-RU" dirty="0" smtClean="0"/>
              <a:t>≈</a:t>
            </a: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2123502" y="2592234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256215" y="4771195"/>
            <a:ext cx="53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</a:t>
            </a:r>
            <a:r>
              <a:rPr lang="en-US" dirty="0" smtClean="0"/>
              <a:t>V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23928" y="2369992"/>
            <a:ext cx="420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/>
              <a:t>ЗС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5373216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/>
              <a:t>ЗС (</a:t>
            </a:r>
            <a:r>
              <a:rPr lang="uk-UA" sz="1600" i="1" dirty="0" err="1" smtClean="0"/>
              <a:t>скороч</a:t>
            </a:r>
            <a:r>
              <a:rPr lang="uk-UA" sz="1600" i="1" dirty="0" smtClean="0"/>
              <a:t>.) – </a:t>
            </a:r>
            <a:r>
              <a:rPr lang="uk-UA" sz="1600" i="1" dirty="0" err="1" smtClean="0"/>
              <a:t>запираючий</a:t>
            </a:r>
            <a:r>
              <a:rPr lang="uk-UA" sz="1600" i="1" dirty="0" smtClean="0"/>
              <a:t> сигнал</a:t>
            </a:r>
            <a:endParaRPr lang="ru-RU" sz="16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372200" y="4795199"/>
            <a:ext cx="1203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Вимикач 2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0634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3869</TotalTime>
  <Words>750</Words>
  <Application>Microsoft Office PowerPoint</Application>
  <PresentationFormat>Экран (4:3)</PresentationFormat>
  <Paragraphs>103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Yu Gothic UI Semibold</vt:lpstr>
      <vt:lpstr>Arial</vt:lpstr>
      <vt:lpstr>Brush Script MT</vt:lpstr>
      <vt:lpstr>Calibri</vt:lpstr>
      <vt:lpstr>Century Gothic</vt:lpstr>
      <vt:lpstr>Constantia</vt:lpstr>
      <vt:lpstr>Franklin Gothic Book</vt:lpstr>
      <vt:lpstr>Rage Italic</vt:lpstr>
      <vt:lpstr>Times New Roman</vt:lpstr>
      <vt:lpstr>Wingdings</vt:lpstr>
      <vt:lpstr>Wingdings 3</vt:lpstr>
      <vt:lpstr>Кнопка</vt:lpstr>
      <vt:lpstr>Ион</vt:lpstr>
      <vt:lpstr>Презентация PowerPoint</vt:lpstr>
      <vt:lpstr>Презентация PowerPoint</vt:lpstr>
      <vt:lpstr> Мета проєкту:  </vt:lpstr>
      <vt:lpstr>Пропоную трішки магії</vt:lpstr>
      <vt:lpstr>Презентация PowerPoint</vt:lpstr>
      <vt:lpstr>А якщо неприємність трапиться в темну пору доби? </vt:lpstr>
      <vt:lpstr>Презентация PowerPoint</vt:lpstr>
      <vt:lpstr> Для виготовлення приладу я використав радіодеталі від старого телевізора «Електроніка-409»:</vt:lpstr>
      <vt:lpstr>БЛОК-СХЕМА ПРИСТРОЮ</vt:lpstr>
      <vt:lpstr>Принцип роботи пристрою</vt:lpstr>
      <vt:lpstr>Вдосконалення пристрою</vt:lpstr>
      <vt:lpstr>Універсальність пристрою 1. Сигналізатор перегріву</vt:lpstr>
      <vt:lpstr>2. Охоронна сигналізація</vt:lpstr>
      <vt:lpstr>ВИСНОВКИ</vt:lpstr>
      <vt:lpstr>Інтернет ресурси: https://uk.wikipedia.org/wiki/ http://3.com.ua/tovar/39590 http://report.if.ua/socium/148386/ http://radiostorage.net/62-signalizatory/4/ https://tehnika.vn.ua/g23881666-dribna-pobutova-tehnika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</dc:creator>
  <cp:lastModifiedBy>Пользователь Windows</cp:lastModifiedBy>
  <cp:revision>485</cp:revision>
  <dcterms:created xsi:type="dcterms:W3CDTF">2019-06-05T13:14:31Z</dcterms:created>
  <dcterms:modified xsi:type="dcterms:W3CDTF">2020-03-15T08:34:09Z</dcterms:modified>
</cp:coreProperties>
</file>