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8126A3-ADFA-41A0-B63D-7A873FA58F26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E4AE3F-63C8-4E7F-A479-BD9EF778B4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9F44-947D-4CD7-AB78-B1370499CC3D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52736-5E27-423F-8246-E18BADB5DB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9A3C-7573-43B9-AC2D-4AE45BEB43FB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2BFE-112D-471E-B411-44EEC5F6FD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540A-4305-44CD-A83A-685B01D85B89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4C94-85FB-42B5-9189-F7BBD21033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4637-4B5A-4FA8-9C54-E69135794172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4C091-C2D2-4356-9589-87AAC54A6B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C1CD-D684-43CD-A299-E57D613EEF41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A4402-0130-49A8-B356-6C77D97552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7970-D4A9-4C80-A7E2-EC7E8346C578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6B002-069B-4FBB-BDC9-AE1D106692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1437-662B-4E92-A823-9866334D5B62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0A16F-FDA4-46F2-81D4-E9AAE9B1E9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34B2-A6FB-4CDB-8627-E494958D76AD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7F89-8B0D-43AD-A5B2-E369B82EE7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B7BB-4143-447E-8FC7-FF1F8A344744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A9E5-8738-4FC5-9F40-68CF83D219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05B6-1347-4501-A8C6-EBB67F1C59D4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B30E-22FB-4122-BCCD-051088DFDF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5AE8-27A6-483B-B3C0-EEAE3FFE0B70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85CE5-1C35-43D2-8381-8F7EBCDE88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ABA7A5-F480-4B8B-91B8-C335BC556D26}" type="datetime1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8DD170-985E-472A-BC00-86BD6F6DEC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55588"/>
            <a:ext cx="8424862" cy="20018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r>
              <a:rPr lang="uk-UA" alt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Департамент науки і освіти Харківської обласної державної адміністрації</a:t>
            </a:r>
            <a:b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Харківське територіальне відділення МАН України</a:t>
            </a:r>
            <a:b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Модерне </a:t>
            </a:r>
            <a:r>
              <a:rPr lang="ru-RU" sz="4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укра</a:t>
            </a:r>
            <a:r>
              <a:rPr lang="uk-UA" sz="4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їнство</a:t>
            </a:r>
            <a:r>
              <a:rPr lang="uk-UA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– патріотизм в дії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2565400"/>
            <a:ext cx="4356100" cy="3671888"/>
          </a:xfrm>
        </p:spPr>
        <p:txBody>
          <a:bodyPr rtlCol="0">
            <a:normAutofit fontScale="77500" lnSpcReduction="20000"/>
          </a:bodyPr>
          <a:lstStyle/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Юрченко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Ангеліна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Юріївна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uk-UA" alt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Близнюківський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Близнюківської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</a:t>
            </a: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Харківської області</a:t>
            </a: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Куряченко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uk-UA" alt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Близнюківський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Близнюківської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ради </a:t>
            </a: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076" name="Рисунок 3" descr="P42905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26273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 descr="P2292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89363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P50607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941888"/>
            <a:ext cx="18827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57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Революція Гідності та російсько-українська війна на сході України сприяла відродженню цінностей нації: свободи й гідності, усвідомленню громадянами національної самобутності.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Содержимое 3" descr="Снимок00000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2379663"/>
            <a:ext cx="3419475" cy="2417762"/>
          </a:xfrm>
        </p:spPr>
      </p:pic>
      <p:pic>
        <p:nvPicPr>
          <p:cNvPr id="12292" name="Рисунок 4" descr="PC0524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76475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IMG_05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508500"/>
            <a:ext cx="47513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BEC40-DB0A-4C21-9B82-B426009A7954}" type="slidenum">
              <a:rPr lang="ru-RU" altLang="ru-RU" sz="2800">
                <a:solidFill>
                  <a:schemeClr val="tx1"/>
                </a:solidFill>
              </a:rPr>
              <a:pPr/>
              <a:t>10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</a:rPr>
              <a:t>Шаварницто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 - особи, які показують себе справжніми українцями, патріотами на людях, а насправді іншого бачення.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5" name="Содержимое 3" descr="sharovarsch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1989138"/>
            <a:ext cx="5122862" cy="4206875"/>
          </a:xfrm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44675"/>
            <a:ext cx="367188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1BB369-7DC6-4AC1-A665-0219F171C8B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343775" y="63944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Популізм, відзначається в політологічному словнику, як "діяльність, що має метою забезпечення популярності в масах ціною необґрунтованих обіцянок, демагогічних гасел.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Содержимое 3" descr="086218b2ac4369b7cefd2acbee0be8b1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49500"/>
            <a:ext cx="4729163" cy="2663825"/>
          </a:xfrm>
        </p:spPr>
      </p:pic>
      <p:pic>
        <p:nvPicPr>
          <p:cNvPr id="14340" name="Рисунок 4" descr="ерар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3141663"/>
            <a:ext cx="45132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7AD4E-35F2-49CC-8B6E-7D3EAD5989D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2501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319088"/>
            <a:ext cx="8302625" cy="17922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Широке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поширення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суспільстві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набув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напрям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так званого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російського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шансону». </a:t>
            </a:r>
          </a:p>
        </p:txBody>
      </p:sp>
      <p:pic>
        <p:nvPicPr>
          <p:cNvPr id="15363" name="Содержимое 3" descr="33333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22488"/>
            <a:ext cx="3810000" cy="2613025"/>
          </a:xfrm>
        </p:spPr>
      </p:pic>
      <p:pic>
        <p:nvPicPr>
          <p:cNvPr id="15364" name="Рисунок 4" descr="п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6053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8B378-449E-427A-80A4-42E981E6A2B2}" type="slidenum">
              <a:rPr lang="ru-RU" altLang="ru-RU" sz="2800">
                <a:solidFill>
                  <a:schemeClr val="tx1"/>
                </a:solidFill>
              </a:rPr>
              <a:pPr/>
              <a:t>13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981075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«Океан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Ельзи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Пісня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«Все буде добре»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надихає нас на віру в майбутнє, що ми здолаємо всі негаразди,але якщо 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</a:rPr>
              <a:t>будем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всі разом – одним цілим.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6387" name="Содержимое 3" descr="32_1.jpe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13100"/>
            <a:ext cx="4032250" cy="3032125"/>
          </a:xfrm>
        </p:spPr>
      </p:pic>
      <p:pic>
        <p:nvPicPr>
          <p:cNvPr id="16388" name="Рисунок 4" descr="005726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81300"/>
            <a:ext cx="3868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309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2A9420-9EA0-4310-A3E1-216DE654B230}" type="slidenum">
              <a:rPr lang="ru-RU" altLang="ru-RU" sz="2800">
                <a:solidFill>
                  <a:schemeClr val="tx1"/>
                </a:solidFill>
              </a:rPr>
              <a:pPr/>
              <a:t>14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-468313" y="0"/>
            <a:ext cx="10834688" cy="6858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Ентоні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Смітт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стверджував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перехід від пасивності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і пристосування до стану активності й вироблення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спільної політики формує спільне уявлення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про «батьківщину» усієї спільноти, яка ототожнюється з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певною, досить чітко визначеною територією.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        Центральною моральною й політичною цінністю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стає «народ», маси перетворюються на цей «народ»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шляхом прищеплення їм національних цінностей,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міфів і пам’яті.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3000" dirty="0" smtClean="0"/>
          </a:p>
        </p:txBody>
      </p:sp>
      <p:pic>
        <p:nvPicPr>
          <p:cNvPr id="17411" name="Picture 2" descr="Энтони См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0" y="4149725"/>
            <a:ext cx="27098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E8D652-C9D9-4F97-B0D5-092B8E7C767A}" type="slidenum">
              <a:rPr lang="ru-RU" altLang="ru-RU" sz="2800">
                <a:solidFill>
                  <a:schemeClr val="tx1"/>
                </a:solidFill>
              </a:rPr>
              <a:pPr/>
              <a:t>15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640763" cy="23034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Сьогодення породило модерне українство –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яке має історичне призначення вкорінення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національного патріотизму враховуючи уроки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минулого і впевнено дивлячись в майбутнє.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473450"/>
            <a:ext cx="21780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00438"/>
            <a:ext cx="24574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27850" y="63722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7C810EE-F78C-468D-A4AA-620F4FD483C7}" type="slidenum">
              <a:rPr lang="ru-RU" altLang="ru-RU" sz="2800">
                <a:solidFill>
                  <a:schemeClr val="tx1"/>
                </a:solidFill>
              </a:rPr>
              <a:pPr/>
              <a:t>16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195513" y="188913"/>
            <a:ext cx="4867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5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</p:txBody>
      </p:sp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78B3E1-A94F-4461-9455-30871B831B6B}" type="slidenum">
              <a:rPr lang="ru-RU" altLang="ru-RU" sz="2800">
                <a:solidFill>
                  <a:schemeClr val="tx1"/>
                </a:solidFill>
              </a:rPr>
              <a:pPr/>
              <a:t>17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95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АКТУАЛЬНЫСТЬ РОБОТИ  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ворчо  відродити  українське  національно-патріотичне виховання і водночас піднести його на сучасний рівень наукового і культурного розвитку. 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099" name="Рисунок 3" descr="P50406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205038"/>
            <a:ext cx="34194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P2292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PA14706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7050" y="63484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Об’єкт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дослідження: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формування патріотизму в умовах сьогодення.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Предмет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дослідження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: патріотизм як основа усвідомлення національної ідентичності українців.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Мета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дослідження: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проаналізувати принципи формування патріотизму та визначити чинники, що руйнують історичну пам'ять українців.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512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1AD9FD-C7D1-473D-BA09-50EAEA9CD7DF}" type="slidenum">
              <a:rPr lang="ru-RU" altLang="ru-RU" sz="2800">
                <a:solidFill>
                  <a:schemeClr val="tx1"/>
                </a:solidFill>
              </a:rPr>
              <a:pPr/>
              <a:t>3</a:t>
            </a:fld>
            <a:endParaRPr lang="ru-RU" altLang="ru-RU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1963" y="15351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dirty="0" smtClean="0">
                <a:solidFill>
                  <a:schemeClr val="accent2">
                    <a:lumMod val="75000"/>
                  </a:schemeClr>
                </a:solidFill>
              </a:rPr>
              <a:t>“ Повість минулих літ ”є своєрідне тлумачення єдності і сили духу, виховання патріотизму та гідності за свій народ.</a:t>
            </a:r>
            <a:br>
              <a:rPr lang="uk-UA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100" dirty="0" smtClean="0">
                <a:solidFill>
                  <a:schemeClr val="accent2">
                    <a:lumMod val="75000"/>
                  </a:schemeClr>
                </a:solidFill>
              </a:rPr>
              <a:t> Козацькі </a:t>
            </a:r>
            <a:r>
              <a:rPr lang="uk-UA" sz="3100" dirty="0" err="1" smtClean="0">
                <a:solidFill>
                  <a:schemeClr val="accent2">
                    <a:lumMod val="75000"/>
                  </a:schemeClr>
                </a:solidFill>
              </a:rPr>
              <a:t>традиц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ії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відіграли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100" dirty="0" smtClean="0">
                <a:solidFill>
                  <a:schemeClr val="accent2">
                    <a:lumMod val="75000"/>
                  </a:schemeClr>
                </a:solidFill>
              </a:rPr>
              <a:t>також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велику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роль у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подальшому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формуванні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патріотичної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свідомості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народу.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6126163"/>
            <a:ext cx="4040188" cy="639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«Повість минулих літ»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Содержимое 8" descr="повість минулих літ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24175"/>
            <a:ext cx="4219575" cy="3182938"/>
          </a:xfrm>
        </p:spPr>
      </p:pic>
      <p:sp>
        <p:nvSpPr>
          <p:cNvPr id="5125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6107113"/>
            <a:ext cx="4041775" cy="6397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Козацькі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традиц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150" name="Содержимое 9" descr="42145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91088" y="2955925"/>
            <a:ext cx="4227512" cy="3170238"/>
          </a:xfrm>
        </p:spPr>
      </p:pic>
      <p:sp>
        <p:nvSpPr>
          <p:cNvPr id="615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E904B-EBA8-47F8-8FF3-B04F47A3450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08875" y="63690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Найвпливовішими в Україні були Львівське і Київське братства.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Помітним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представником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братського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Мілетій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Смотрицький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Содержимое 13" descr="вап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73238"/>
            <a:ext cx="2336800" cy="3513137"/>
          </a:xfrm>
        </p:spPr>
      </p:pic>
      <p:pic>
        <p:nvPicPr>
          <p:cNvPr id="7172" name="Рисунок 14" descr="ерк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38" y="1844675"/>
            <a:ext cx="36798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5" descr="ртп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7163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673850" y="63420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A4183A-1D66-44E7-8943-C949164C3833}" type="slidenum">
              <a:rPr lang="ru-RU" altLang="ru-RU" sz="2800">
                <a:solidFill>
                  <a:schemeClr val="tx1"/>
                </a:solidFill>
              </a:rPr>
              <a:pPr/>
              <a:t>5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становленні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філософсько-патріотичного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світогляду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визначальну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роль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відігравала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Києво-Могилянська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академія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195" name="Рисунок 4" descr="Skovoroda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8475"/>
            <a:ext cx="31289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петр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075" y="2881313"/>
            <a:ext cx="28289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3" descr="спии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89225" y="1700213"/>
            <a:ext cx="3905250" cy="2047875"/>
          </a:xfrm>
        </p:spPr>
      </p:pic>
      <p:sp>
        <p:nvSpPr>
          <p:cNvPr id="81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FAFB67-09E8-4D4F-B2F3-43404CD0F9C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92950" y="63785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Після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Сковороди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вперше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новою силою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зазвуча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патріотичн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дух у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творчості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Т.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Шевченка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9" name="Содержимое 3" descr="26a9abc182d777745a089f47cfd8eda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627313" cy="3332163"/>
          </a:xfrm>
        </p:spPr>
      </p:pic>
      <p:pic>
        <p:nvPicPr>
          <p:cNvPr id="9220" name="Рисунок 4" descr="па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628775"/>
            <a:ext cx="2786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рт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241675"/>
            <a:ext cx="29765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EB9F6C-03FA-4473-B6E4-DC5F97A70B71}" type="slidenum">
              <a:rPr lang="ru-RU" altLang="ru-RU" sz="2800">
                <a:solidFill>
                  <a:schemeClr val="tx1"/>
                </a:solidFill>
              </a:rPr>
              <a:pPr/>
              <a:t>7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В багатьох містах України в середині ХІХ ст. українська інтелігенція об'єднувалась у  громади. Н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айсильнішою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найвпливовішою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Київська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(Стара) громада.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0243" name="Содержимое 3" descr="475px-Нечуй-Левицький_І.С_-3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76475"/>
            <a:ext cx="4838700" cy="3627438"/>
          </a:xfrm>
        </p:spPr>
      </p:pic>
      <p:pic>
        <p:nvPicPr>
          <p:cNvPr id="10244" name="Рисунок 4" descr="п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2276475"/>
            <a:ext cx="376078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61EA59-6133-4F1F-96B4-75D0296C161C}" type="slidenum">
              <a:rPr lang="ru-RU" altLang="ru-RU" sz="2800">
                <a:solidFill>
                  <a:schemeClr val="tx1"/>
                </a:solidFill>
              </a:rPr>
              <a:pPr/>
              <a:t>8</a:t>
            </a:fld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77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найбільшим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випробуванням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патріотизму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народу стала Друга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світова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війна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Гіркоту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втарт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тих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часів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памятаємо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й до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нині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7" name="Содержимое 3" descr="PA2719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3276600" cy="2455862"/>
          </a:xfrm>
        </p:spPr>
      </p:pic>
      <p:pic>
        <p:nvPicPr>
          <p:cNvPr id="11268" name="Рисунок 4" descr="P50406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73238"/>
            <a:ext cx="34559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PA2720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PeoYiKIQb7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365625"/>
            <a:ext cx="35639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74758A-564D-4F93-8C02-56EBF7602E7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483475" y="642461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414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Міністерство освіти і науки України Департамент науки і освіти Харківської обласної державної адміністрації Харківське територіальне відділення МАН України Модерне українство – патріотизм в дії</vt:lpstr>
      <vt:lpstr>Слайд 2</vt:lpstr>
      <vt:lpstr>Слайд 3</vt:lpstr>
      <vt:lpstr>“ Повість минулих літ ”є своєрідне тлумачення єдності і сили духу, виховання патріотизму та гідності за свій народ.  Козацькі традиції відіграли також дуже велику роль у подальшому формуванні патріотичної свідомості українського народу.  </vt:lpstr>
      <vt:lpstr>Найвпливовішими в Україні були Львівське і Київське братства. Помітним представником братського руху є Мілетій Смотрицький.</vt:lpstr>
      <vt:lpstr>У становленні філософсько-патріотичного світогляду в Україні визначальну роль відігравала  Києво-Могилянська академія. </vt:lpstr>
      <vt:lpstr>Після Сковороди вперше з новою силою зазвучав український патріотичний  дух у творчості Т. Шевченка. </vt:lpstr>
      <vt:lpstr>В багатьох містах України в середині ХІХ ст. українська інтелігенція об'єднувалась у  громади. Найсильнішою і найвпливовішою була Київська (Стара) громада. </vt:lpstr>
      <vt:lpstr>Чи не найбільшим випробуванням патріотизму українського народу стала Друга світова війна.  Гіркоту втарт тих часів памятаємо й до нині.</vt:lpstr>
      <vt:lpstr>Революція Гідності та російсько-українська війна на сході України сприяла відродженню цінностей нації: свободи й гідності, усвідомленню громадянами національної самобутності. </vt:lpstr>
      <vt:lpstr>Шаварницто - особи, які показують себе справжніми українцями, патріотами на людях, а насправді іншого бачення.</vt:lpstr>
      <vt:lpstr>Популізм, відзначається в політологічному словнику, як "діяльність, що має метою забезпечення популярності в масах ціною необґрунтованих обіцянок, демагогічних гасел. </vt:lpstr>
      <vt:lpstr>Широке поширення в суспільстві набув напрям так званого «російського шансону». </vt:lpstr>
      <vt:lpstr>«Океан Ельзи» Пісня «Все буде добре» надихає нас на віру в майбутнє, що ми здолаємо всі негаразди,але якщо будем всі разом – одним цілим. </vt:lpstr>
      <vt:lpstr>Слайд 15</vt:lpstr>
      <vt:lpstr>Висновок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MarinkaNew</dc:creator>
  <cp:lastModifiedBy>ИРА</cp:lastModifiedBy>
  <cp:revision>30</cp:revision>
  <dcterms:created xsi:type="dcterms:W3CDTF">2016-12-10T16:00:04Z</dcterms:created>
  <dcterms:modified xsi:type="dcterms:W3CDTF">2019-04-04T15:02:52Z</dcterms:modified>
</cp:coreProperties>
</file>