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18.png" ContentType="image/png"/>
  <Override PartName="/ppt/media/image17.jpeg" ContentType="image/jpeg"/>
  <Override PartName="/ppt/media/image15.jpeg" ContentType="image/jpeg"/>
  <Override PartName="/ppt/media/image14.png" ContentType="image/png"/>
  <Override PartName="/ppt/media/image13.png" ContentType="image/png"/>
  <Override PartName="/ppt/media/image12.jpeg" ContentType="image/jpeg"/>
  <Override PartName="/ppt/media/image11.png" ContentType="image/png"/>
  <Override PartName="/ppt/media/image4.png" ContentType="image/png"/>
  <Override PartName="/ppt/media/image6.jpeg" ContentType="image/jpeg"/>
  <Override PartName="/ppt/media/image16.png" ContentType="image/png"/>
  <Override PartName="/ppt/media/image3.jpeg" ContentType="image/jpeg"/>
  <Override PartName="/ppt/media/image19.jpeg" ContentType="image/jpeg"/>
  <Override PartName="/ppt/media/image1.png" ContentType="image/png"/>
  <Override PartName="/ppt/media/image5.jpeg" ContentType="image/jpeg"/>
  <Override PartName="/ppt/media/image2.png" ContentType="image/png"/>
  <Override PartName="/ppt/media/image7.jpeg" ContentType="image/jpeg"/>
  <Override PartName="/ppt/media/image8.png" ContentType="image/png"/>
  <Override PartName="/ppt/media/image9.jpeg" ContentType="image/jpeg"/>
  <Override PartName="/ppt/media/image10.png" ContentType="image/png"/>
  <Override PartName="/ppt/presentation.xml" ContentType="application/vnd.openxmlformats-officedocument.presentationml.presentation.main+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p>
            <a:endParaRPr b="0" lang="uk-UA"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p>
            <a:endParaRPr b="0" lang="uk-UA" sz="2800"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p>
            <a:endParaRPr b="0" lang="uk-UA" sz="28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p>
            <a:endParaRPr b="0" lang="uk-UA" sz="4400" spc="-1" strike="noStrike">
              <a:solidFill>
                <a:srgbClr val="000000"/>
              </a:solidFill>
              <a:uFill>
                <a:solidFill>
                  <a:srgbClr val="ffffff"/>
                </a:solidFill>
              </a:uFill>
              <a:latin typeface="Arial"/>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p>
            <a:endParaRPr b="0" lang="uk-UA" sz="28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p>
            <a:endParaRPr b="0" lang="uk-UA" sz="28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6231960" y="3682080"/>
            <a:ext cx="5354280" cy="1896840"/>
          </a:xfrm>
          <a:prstGeom prst="rect">
            <a:avLst/>
          </a:prstGeom>
        </p:spPr>
        <p:txBody>
          <a:bodyPr lIns="0" rIns="0" tIns="0" bIns="0"/>
          <a:p>
            <a:endParaRPr b="0" lang="uk-UA" sz="2800"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609480" y="3682080"/>
            <a:ext cx="5354280" cy="1896840"/>
          </a:xfrm>
          <a:prstGeom prst="rect">
            <a:avLst/>
          </a:prstGeom>
        </p:spPr>
        <p:txBody>
          <a:bodyPr lIns="0" rIns="0" tIns="0" bIns="0"/>
          <a:p>
            <a:endParaRPr b="0" lang="uk-UA" sz="28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p>
            <a:endParaRPr b="0" lang="uk-UA" sz="4400" spc="-1" strike="noStrike">
              <a:solidFill>
                <a:srgbClr val="000000"/>
              </a:solidFill>
              <a:uFill>
                <a:solidFill>
                  <a:srgbClr val="ffffff"/>
                </a:solidFill>
              </a:uFill>
              <a:latin typeface="Arial"/>
            </a:endParaRPr>
          </a:p>
        </p:txBody>
      </p:sp>
      <p:sp>
        <p:nvSpPr>
          <p:cNvPr id="35" name="PlaceHolder 2"/>
          <p:cNvSpPr>
            <a:spLocks noGrp="1"/>
          </p:cNvSpPr>
          <p:nvPr>
            <p:ph type="body"/>
          </p:nvPr>
        </p:nvSpPr>
        <p:spPr>
          <a:xfrm>
            <a:off x="609480" y="1604520"/>
            <a:ext cx="10972440" cy="3976920"/>
          </a:xfrm>
          <a:prstGeom prst="rect">
            <a:avLst/>
          </a:prstGeom>
        </p:spPr>
        <p:txBody>
          <a:bodyPr lIns="0" rIns="0" tIns="0" bIns="0"/>
          <a:p>
            <a:endParaRPr b="0" lang="uk-UA" sz="2800"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609480" y="1604520"/>
            <a:ext cx="10972440" cy="3976920"/>
          </a:xfrm>
          <a:prstGeom prst="rect">
            <a:avLst/>
          </a:prstGeom>
        </p:spPr>
        <p:txBody>
          <a:bodyPr lIns="0" rIns="0" tIns="0" bIns="0"/>
          <a:p>
            <a:endParaRPr b="0" lang="uk-UA" sz="2800" spc="-1" strike="noStrike">
              <a:solidFill>
                <a:srgbClr val="000000"/>
              </a:solidFill>
              <a:uFill>
                <a:solidFill>
                  <a:srgbClr val="ffffff"/>
                </a:solidFill>
              </a:uFill>
              <a:latin typeface="Calibri"/>
            </a:endParaRPr>
          </a:p>
        </p:txBody>
      </p:sp>
      <p:pic>
        <p:nvPicPr>
          <p:cNvPr id="37" name="" descr=""/>
          <p:cNvPicPr/>
          <p:nvPr/>
        </p:nvPicPr>
        <p:blipFill>
          <a:blip r:embed="rId2"/>
          <a:stretch/>
        </p:blipFill>
        <p:spPr>
          <a:xfrm>
            <a:off x="3603240" y="1604160"/>
            <a:ext cx="4984200" cy="3976920"/>
          </a:xfrm>
          <a:prstGeom prst="rect">
            <a:avLst/>
          </a:prstGeom>
          <a:ln>
            <a:noFill/>
          </a:ln>
        </p:spPr>
      </p:pic>
      <p:pic>
        <p:nvPicPr>
          <p:cNvPr id="38" name="" descr=""/>
          <p:cNvPicPr/>
          <p:nvPr/>
        </p:nvPicPr>
        <p:blipFill>
          <a:blip r:embed="rId3"/>
          <a:stretch/>
        </p:blipFill>
        <p:spPr>
          <a:xfrm>
            <a:off x="3603240" y="1604160"/>
            <a:ext cx="4984200" cy="397692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rIns="0" tIns="0" bIns="0" anchor="ctr"/>
          <a:p>
            <a:endParaRPr b="0" lang="uk-UA" sz="4400" spc="-1" strike="noStrike">
              <a:solidFill>
                <a:srgbClr val="000000"/>
              </a:solidFill>
              <a:uFill>
                <a:solidFill>
                  <a:srgbClr val="ffffff"/>
                </a:solidFill>
              </a:uFill>
              <a:latin typeface="Arial"/>
            </a:endParaRPr>
          </a:p>
        </p:txBody>
      </p:sp>
      <p:sp>
        <p:nvSpPr>
          <p:cNvPr id="6" name="PlaceHolder 2"/>
          <p:cNvSpPr>
            <a:spLocks noGrp="1"/>
          </p:cNvSpPr>
          <p:nvPr>
            <p:ph type="subTitle"/>
          </p:nvPr>
        </p:nvSpPr>
        <p:spPr>
          <a:xfrm>
            <a:off x="609480" y="1604520"/>
            <a:ext cx="10972440" cy="3976920"/>
          </a:xfrm>
          <a:prstGeom prst="rect">
            <a:avLst/>
          </a:prstGeom>
        </p:spPr>
        <p:txBody>
          <a:bodyPr lIns="0" rIns="0" tIns="0" bIns="0" anchor="ctr"/>
          <a:p>
            <a:pPr algn="ctr"/>
            <a:endParaRPr b="0" lang="uk-UA"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p>
            <a:endParaRPr b="0" lang="uk-UA" sz="4400" spc="-1" strike="noStrike">
              <a:solidFill>
                <a:srgbClr val="000000"/>
              </a:solidFill>
              <a:uFill>
                <a:solidFill>
                  <a:srgbClr val="ffffff"/>
                </a:solidFill>
              </a:uFill>
              <a:latin typeface="Arial"/>
            </a:endParaRPr>
          </a:p>
        </p:txBody>
      </p:sp>
      <p:sp>
        <p:nvSpPr>
          <p:cNvPr id="8" name="PlaceHolder 2"/>
          <p:cNvSpPr>
            <a:spLocks noGrp="1"/>
          </p:cNvSpPr>
          <p:nvPr>
            <p:ph type="body"/>
          </p:nvPr>
        </p:nvSpPr>
        <p:spPr>
          <a:xfrm>
            <a:off x="609480" y="1604520"/>
            <a:ext cx="10972440" cy="3976920"/>
          </a:xfrm>
          <a:prstGeom prst="rect">
            <a:avLst/>
          </a:prstGeom>
        </p:spPr>
        <p:txBody>
          <a:bodyPr lIns="0" rIns="0" tIns="0" bIns="0"/>
          <a:p>
            <a:endParaRPr b="0" lang="uk-UA" sz="28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endParaRPr b="0" lang="uk-UA" sz="4400" spc="-1" strike="noStrike">
              <a:solidFill>
                <a:srgbClr val="000000"/>
              </a:solidFill>
              <a:uFill>
                <a:solidFill>
                  <a:srgbClr val="ffffff"/>
                </a:solidFill>
              </a:uFill>
              <a:latin typeface="Arial"/>
            </a:endParaRPr>
          </a:p>
        </p:txBody>
      </p:sp>
      <p:sp>
        <p:nvSpPr>
          <p:cNvPr id="10" name="PlaceHolder 2"/>
          <p:cNvSpPr>
            <a:spLocks noGrp="1"/>
          </p:cNvSpPr>
          <p:nvPr>
            <p:ph type="body"/>
          </p:nvPr>
        </p:nvSpPr>
        <p:spPr>
          <a:xfrm>
            <a:off x="609480" y="1604520"/>
            <a:ext cx="5354280" cy="3976920"/>
          </a:xfrm>
          <a:prstGeom prst="rect">
            <a:avLst/>
          </a:prstGeom>
        </p:spPr>
        <p:txBody>
          <a:bodyPr lIns="0" rIns="0" tIns="0" bIns="0"/>
          <a:p>
            <a:endParaRPr b="0" lang="uk-UA" sz="2800"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6231960" y="1604520"/>
            <a:ext cx="5354280" cy="3976920"/>
          </a:xfrm>
          <a:prstGeom prst="rect">
            <a:avLst/>
          </a:prstGeom>
        </p:spPr>
        <p:txBody>
          <a:bodyPr lIns="0" rIns="0" tIns="0" bIns="0"/>
          <a:p>
            <a:endParaRPr b="0" lang="uk-UA" sz="28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p>
            <a:endParaRPr b="0" lang="uk-UA"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uk-UA"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p>
            <a:endParaRPr b="0" lang="uk-UA" sz="4400" spc="-1" strike="noStrike">
              <a:solidFill>
                <a:srgbClr val="000000"/>
              </a:solidFill>
              <a:uFill>
                <a:solidFill>
                  <a:srgbClr val="ffffff"/>
                </a:solidFill>
              </a:uFill>
              <a:latin typeface="Arial"/>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p>
            <a:endParaRPr b="0" lang="uk-UA" sz="2800"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609480" y="3682080"/>
            <a:ext cx="5354280" cy="1896840"/>
          </a:xfrm>
          <a:prstGeom prst="rect">
            <a:avLst/>
          </a:prstGeom>
        </p:spPr>
        <p:txBody>
          <a:bodyPr lIns="0" rIns="0" tIns="0" bIns="0"/>
          <a:p>
            <a:endParaRPr b="0" lang="uk-UA" sz="2800"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6231960" y="1604520"/>
            <a:ext cx="5354280" cy="3976920"/>
          </a:xfrm>
          <a:prstGeom prst="rect">
            <a:avLst/>
          </a:prstGeom>
        </p:spPr>
        <p:txBody>
          <a:bodyPr lIns="0" rIns="0" tIns="0" bIns="0"/>
          <a:p>
            <a:endParaRPr b="0" lang="uk-UA" sz="28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rIns="0" tIns="0" bIns="0" anchor="ctr"/>
          <a:p>
            <a:endParaRPr b="0" lang="uk-UA" sz="4400" spc="-1" strike="noStrike">
              <a:solidFill>
                <a:srgbClr val="000000"/>
              </a:solidFill>
              <a:uFill>
                <a:solidFill>
                  <a:srgbClr val="ffffff"/>
                </a:solidFill>
              </a:uFill>
              <a:latin typeface="Arial"/>
            </a:endParaRPr>
          </a:p>
        </p:txBody>
      </p:sp>
      <p:sp>
        <p:nvSpPr>
          <p:cNvPr id="19" name="PlaceHolder 2"/>
          <p:cNvSpPr>
            <a:spLocks noGrp="1"/>
          </p:cNvSpPr>
          <p:nvPr>
            <p:ph type="body"/>
          </p:nvPr>
        </p:nvSpPr>
        <p:spPr>
          <a:xfrm>
            <a:off x="609480" y="1604520"/>
            <a:ext cx="5354280" cy="3976920"/>
          </a:xfrm>
          <a:prstGeom prst="rect">
            <a:avLst/>
          </a:prstGeom>
        </p:spPr>
        <p:txBody>
          <a:bodyPr lIns="0" rIns="0" tIns="0" bIns="0"/>
          <a:p>
            <a:endParaRPr b="0" lang="uk-UA" sz="2800"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p>
            <a:endParaRPr b="0" lang="uk-UA" sz="2800"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p>
            <a:endParaRPr b="0" lang="uk-UA" sz="28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p>
            <a:endParaRPr b="0" lang="uk-UA" sz="4400" spc="-1" strike="noStrike">
              <a:solidFill>
                <a:srgbClr val="000000"/>
              </a:solidFill>
              <a:uFill>
                <a:solidFill>
                  <a:srgbClr val="ffffff"/>
                </a:solidFill>
              </a:uFill>
              <a:latin typeface="Arial"/>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p>
            <a:endParaRPr b="0" lang="uk-UA" sz="2800"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p>
            <a:endParaRPr b="0" lang="uk-UA" sz="2800"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p>
            <a:endParaRPr b="0" lang="uk-UA" sz="28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p:nvPr>
        </p:nvSpPr>
        <p:spPr>
          <a:xfrm>
            <a:off x="838080" y="6356520"/>
            <a:ext cx="2742840" cy="364680"/>
          </a:xfrm>
          <a:prstGeom prst="rect">
            <a:avLst/>
          </a:prstGeom>
        </p:spPr>
        <p:txBody>
          <a:bodyPr anchor="ctr"/>
          <a:p>
            <a:pPr>
              <a:lnSpc>
                <a:spcPct val="100000"/>
              </a:lnSpc>
            </a:pPr>
            <a:r>
              <a:rPr b="0" lang="uk-UA" sz="1200" spc="-1" strike="noStrike">
                <a:solidFill>
                  <a:srgbClr val="8b8b8b"/>
                </a:solidFill>
                <a:uFill>
                  <a:solidFill>
                    <a:srgbClr val="ffffff"/>
                  </a:solidFill>
                </a:uFill>
                <a:latin typeface="Calibri"/>
              </a:rPr>
              <a:t>9/4/19</a:t>
            </a:r>
            <a:endParaRPr b="0" lang="uk-UA" sz="1400" spc="-1" strike="noStrike">
              <a:solidFill>
                <a:srgbClr val="000000"/>
              </a:solidFill>
              <a:uFill>
                <a:solidFill>
                  <a:srgbClr val="ffffff"/>
                </a:solidFill>
              </a:uFill>
              <a:latin typeface="Times New Roman"/>
            </a:endParaRPr>
          </a:p>
        </p:txBody>
      </p:sp>
      <p:sp>
        <p:nvSpPr>
          <p:cNvPr id="1" name="PlaceHolder 2"/>
          <p:cNvSpPr>
            <a:spLocks noGrp="1"/>
          </p:cNvSpPr>
          <p:nvPr>
            <p:ph type="ftr"/>
          </p:nvPr>
        </p:nvSpPr>
        <p:spPr>
          <a:xfrm>
            <a:off x="4038480" y="6356520"/>
            <a:ext cx="4114440" cy="364680"/>
          </a:xfrm>
          <a:prstGeom prst="rect">
            <a:avLst/>
          </a:prstGeom>
        </p:spPr>
        <p:txBody>
          <a:bodyPr anchor="ctr"/>
          <a:p>
            <a:endParaRPr b="0" lang="uk-UA" sz="2400" spc="-1" strike="noStrike">
              <a:solidFill>
                <a:srgbClr val="000000"/>
              </a:solidFill>
              <a:uFill>
                <a:solidFill>
                  <a:srgbClr val="ffffff"/>
                </a:solidFill>
              </a:uFill>
              <a:latin typeface="Times New Roman"/>
            </a:endParaRPr>
          </a:p>
        </p:txBody>
      </p:sp>
      <p:sp>
        <p:nvSpPr>
          <p:cNvPr id="2" name="PlaceHolder 3"/>
          <p:cNvSpPr>
            <a:spLocks noGrp="1"/>
          </p:cNvSpPr>
          <p:nvPr>
            <p:ph type="sldNum"/>
          </p:nvPr>
        </p:nvSpPr>
        <p:spPr>
          <a:xfrm>
            <a:off x="8610480" y="6356520"/>
            <a:ext cx="2742840" cy="364680"/>
          </a:xfrm>
          <a:prstGeom prst="rect">
            <a:avLst/>
          </a:prstGeom>
        </p:spPr>
        <p:txBody>
          <a:bodyPr anchor="ctr"/>
          <a:p>
            <a:pPr algn="r">
              <a:lnSpc>
                <a:spcPct val="100000"/>
              </a:lnSpc>
            </a:pPr>
            <a:fld id="{DD0556A0-50B5-4824-9114-485FF4BA8CA8}" type="slidenum">
              <a:rPr b="0" lang="uk-UA" sz="1200" spc="-1" strike="noStrike">
                <a:solidFill>
                  <a:srgbClr val="8b8b8b"/>
                </a:solidFill>
                <a:uFill>
                  <a:solidFill>
                    <a:srgbClr val="ffffff"/>
                  </a:solidFill>
                </a:uFill>
                <a:latin typeface="Calibri"/>
              </a:rPr>
              <a:t>&lt;номер&gt;</a:t>
            </a:fld>
            <a:endParaRPr b="0" lang="uk-UA" sz="1400" spc="-1" strike="noStrike">
              <a:solidFill>
                <a:srgbClr val="000000"/>
              </a:solidFill>
              <a:uFill>
                <a:solidFill>
                  <a:srgbClr val="ffffff"/>
                </a:solidFill>
              </a:uFill>
              <a:latin typeface="Times New Roman"/>
            </a:endParaRPr>
          </a:p>
        </p:txBody>
      </p:sp>
      <p:sp>
        <p:nvSpPr>
          <p:cNvPr id="3" name="PlaceHolder 4"/>
          <p:cNvSpPr>
            <a:spLocks noGrp="1"/>
          </p:cNvSpPr>
          <p:nvPr>
            <p:ph type="title"/>
          </p:nvPr>
        </p:nvSpPr>
        <p:spPr>
          <a:xfrm>
            <a:off x="609480" y="273600"/>
            <a:ext cx="10972440" cy="1144800"/>
          </a:xfrm>
          <a:prstGeom prst="rect">
            <a:avLst/>
          </a:prstGeom>
        </p:spPr>
        <p:txBody>
          <a:bodyPr lIns="0" rIns="0" tIns="0" bIns="0" anchor="ctr"/>
          <a:p>
            <a:r>
              <a:rPr b="0" lang="uk-UA" sz="4400" spc="-1" strike="noStrike">
                <a:solidFill>
                  <a:srgbClr val="000000"/>
                </a:solidFill>
                <a:uFill>
                  <a:solidFill>
                    <a:srgbClr val="ffffff"/>
                  </a:solidFill>
                </a:uFill>
                <a:latin typeface="Arial"/>
              </a:rPr>
              <a:t>Для правки тексту заголовку клацніть мишею</a:t>
            </a:r>
            <a:endParaRPr b="0" lang="uk-UA" sz="4400" spc="-1" strike="noStrike">
              <a:solidFill>
                <a:srgbClr val="000000"/>
              </a:solidFill>
              <a:uFill>
                <a:solidFill>
                  <a:srgbClr val="ffffff"/>
                </a:solidFill>
              </a:uFill>
              <a:latin typeface="Arial"/>
            </a:endParaRPr>
          </a:p>
        </p:txBody>
      </p:sp>
      <p:sp>
        <p:nvSpPr>
          <p:cNvPr id="4" name="PlaceHolder 5"/>
          <p:cNvSpPr>
            <a:spLocks noGrp="1"/>
          </p:cNvSpPr>
          <p:nvPr>
            <p:ph type="body"/>
          </p:nvPr>
        </p:nvSpPr>
        <p:spPr>
          <a:xfrm>
            <a:off x="609480" y="1604520"/>
            <a:ext cx="10972440" cy="3976920"/>
          </a:xfrm>
          <a:prstGeom prst="rect">
            <a:avLst/>
          </a:prstGeom>
        </p:spPr>
        <p:txBody>
          <a:bodyPr lIns="0" rIns="0" tIns="0" bIns="0"/>
          <a:p>
            <a:pPr marL="432000" indent="-324000">
              <a:buClr>
                <a:srgbClr val="000000"/>
              </a:buClr>
              <a:buSzPct val="45000"/>
              <a:buFont typeface="Wingdings" charset="2"/>
              <a:buChar char=""/>
            </a:pPr>
            <a:r>
              <a:rPr b="0" lang="uk-UA" sz="2800" spc="-1" strike="noStrike">
                <a:solidFill>
                  <a:srgbClr val="000000"/>
                </a:solidFill>
                <a:uFill>
                  <a:solidFill>
                    <a:srgbClr val="ffffff"/>
                  </a:solidFill>
                </a:uFill>
                <a:latin typeface="Calibri"/>
              </a:rPr>
              <a:t>Для редагування структури клацніть мишею</a:t>
            </a:r>
            <a:endParaRPr b="0" lang="uk-UA" sz="28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uk-UA" sz="2000" spc="-1" strike="noStrike">
                <a:solidFill>
                  <a:srgbClr val="000000"/>
                </a:solidFill>
                <a:uFill>
                  <a:solidFill>
                    <a:srgbClr val="ffffff"/>
                  </a:solidFill>
                </a:uFill>
                <a:latin typeface="Calibri"/>
              </a:rPr>
              <a:t>Другий рівень структури</a:t>
            </a:r>
            <a:endParaRPr b="0" lang="uk-UA" sz="20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uk-UA" sz="1800" spc="-1" strike="noStrike">
                <a:solidFill>
                  <a:srgbClr val="000000"/>
                </a:solidFill>
                <a:uFill>
                  <a:solidFill>
                    <a:srgbClr val="ffffff"/>
                  </a:solidFill>
                </a:uFill>
                <a:latin typeface="Calibri"/>
              </a:rPr>
              <a:t>Третій рівень структури</a:t>
            </a:r>
            <a:endParaRPr b="0" lang="uk-UA" sz="18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uk-UA" sz="1800" spc="-1" strike="noStrike">
                <a:solidFill>
                  <a:srgbClr val="000000"/>
                </a:solidFill>
                <a:uFill>
                  <a:solidFill>
                    <a:srgbClr val="ffffff"/>
                  </a:solidFill>
                </a:uFill>
                <a:latin typeface="Calibri"/>
              </a:rPr>
              <a:t>Четвертий рівень структури</a:t>
            </a:r>
            <a:endParaRPr b="0" lang="uk-UA" sz="18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uk-UA" sz="2000" spc="-1" strike="noStrike">
                <a:solidFill>
                  <a:srgbClr val="000000"/>
                </a:solidFill>
                <a:uFill>
                  <a:solidFill>
                    <a:srgbClr val="ffffff"/>
                  </a:solidFill>
                </a:uFill>
                <a:latin typeface="Calibri"/>
              </a:rPr>
              <a:t>П'ятий рівень структури</a:t>
            </a:r>
            <a:endParaRPr b="0" lang="uk-UA"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uk-UA" sz="2000" spc="-1" strike="noStrike">
                <a:solidFill>
                  <a:srgbClr val="000000"/>
                </a:solidFill>
                <a:uFill>
                  <a:solidFill>
                    <a:srgbClr val="ffffff"/>
                  </a:solidFill>
                </a:uFill>
                <a:latin typeface="Calibri"/>
              </a:rPr>
              <a:t>Шостий рівень структури</a:t>
            </a:r>
            <a:endParaRPr b="0" lang="uk-UA"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uk-UA" sz="2000" spc="-1" strike="noStrike">
                <a:solidFill>
                  <a:srgbClr val="000000"/>
                </a:solidFill>
                <a:uFill>
                  <a:solidFill>
                    <a:srgbClr val="ffffff"/>
                  </a:solidFill>
                </a:uFill>
                <a:latin typeface="Calibri"/>
              </a:rPr>
              <a:t>Сьомий рівень структури</a:t>
            </a:r>
            <a:endParaRPr b="0" lang="uk-UA"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 name="Picture 10" descr=""/>
          <p:cNvPicPr/>
          <p:nvPr/>
        </p:nvPicPr>
        <p:blipFill>
          <a:blip r:embed="rId1"/>
          <a:stretch/>
        </p:blipFill>
        <p:spPr>
          <a:xfrm>
            <a:off x="0" y="0"/>
            <a:ext cx="12191760" cy="6857640"/>
          </a:xfrm>
          <a:prstGeom prst="rect">
            <a:avLst/>
          </a:prstGeom>
          <a:ln w="9360">
            <a:noFill/>
          </a:ln>
        </p:spPr>
      </p:pic>
      <p:sp>
        <p:nvSpPr>
          <p:cNvPr id="40" name="CustomShape 1"/>
          <p:cNvSpPr/>
          <p:nvPr/>
        </p:nvSpPr>
        <p:spPr>
          <a:xfrm>
            <a:off x="155520" y="-144360"/>
            <a:ext cx="304560" cy="304560"/>
          </a:xfrm>
          <a:prstGeom prst="rect">
            <a:avLst/>
          </a:prstGeom>
          <a:noFill/>
          <a:ln w="9360">
            <a:noFill/>
          </a:ln>
        </p:spPr>
        <p:style>
          <a:lnRef idx="0"/>
          <a:fillRef idx="0"/>
          <a:effectRef idx="0"/>
          <a:fontRef idx="minor"/>
        </p:style>
      </p:sp>
      <p:sp>
        <p:nvSpPr>
          <p:cNvPr id="41" name="CustomShape 2"/>
          <p:cNvSpPr/>
          <p:nvPr/>
        </p:nvSpPr>
        <p:spPr>
          <a:xfrm>
            <a:off x="1515960" y="1300680"/>
            <a:ext cx="9159840" cy="2284920"/>
          </a:xfrm>
          <a:prstGeom prst="rect">
            <a:avLst/>
          </a:prstGeom>
          <a:noFill/>
          <a:ln>
            <a:noFill/>
          </a:ln>
        </p:spPr>
        <p:style>
          <a:lnRef idx="0"/>
          <a:fillRef idx="0"/>
          <a:effectRef idx="0"/>
          <a:fontRef idx="minor"/>
        </p:style>
        <p:txBody>
          <a:bodyPr lIns="90000" rIns="90000" tIns="45000" bIns="45000"/>
          <a:p>
            <a:pPr algn="ctr">
              <a:lnSpc>
                <a:spcPct val="100000"/>
              </a:lnSpc>
            </a:pPr>
            <a:r>
              <a:rPr b="1" i="1" lang="uk-UA" sz="3600" spc="-1" strike="noStrike">
                <a:solidFill>
                  <a:srgbClr val="ffc000"/>
                </a:solidFill>
                <a:uFill>
                  <a:solidFill>
                    <a:srgbClr val="ffffff"/>
                  </a:solidFill>
                </a:uFill>
                <a:latin typeface="Times New Roman"/>
              </a:rPr>
              <a:t>ПАРТИЗАНСЬКИЙ РУХ В РОКИ ДРУГОЇ СВІТОВОЇ ВІЙНИ НА ТЕРИТОРІЇ КРАСНОЛИМАНСЬКОГО РАЙОНУ ДОНЕЦЬКОЇ ОБЛАСТІ</a:t>
            </a:r>
            <a:endParaRPr b="0" lang="uk-UA" sz="1800" spc="-1" strike="noStrike">
              <a:solidFill>
                <a:srgbClr val="000000"/>
              </a:solidFill>
              <a:uFill>
                <a:solidFill>
                  <a:srgbClr val="ffffff"/>
                </a:solidFill>
              </a:uFill>
              <a:latin typeface="Arial"/>
            </a:endParaRPr>
          </a:p>
        </p:txBody>
      </p:sp>
      <p:sp>
        <p:nvSpPr>
          <p:cNvPr id="42" name="CustomShape 3"/>
          <p:cNvSpPr/>
          <p:nvPr/>
        </p:nvSpPr>
        <p:spPr>
          <a:xfrm>
            <a:off x="2813040" y="-13320"/>
            <a:ext cx="6566040" cy="13060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uk-UA" sz="1600" spc="-1" strike="noStrike">
                <a:solidFill>
                  <a:srgbClr val="203864"/>
                </a:solidFill>
                <a:uFill>
                  <a:solidFill>
                    <a:srgbClr val="ffffff"/>
                  </a:solidFill>
                </a:uFill>
                <a:latin typeface="Arial Black"/>
              </a:rPr>
              <a:t>УКРАЇНА</a:t>
            </a:r>
            <a:endParaRPr b="0" lang="uk-UA" sz="1800" spc="-1" strike="noStrike">
              <a:solidFill>
                <a:srgbClr val="000000"/>
              </a:solidFill>
              <a:uFill>
                <a:solidFill>
                  <a:srgbClr val="ffffff"/>
                </a:solidFill>
              </a:uFill>
              <a:latin typeface="Arial"/>
            </a:endParaRPr>
          </a:p>
          <a:p>
            <a:pPr algn="ctr">
              <a:lnSpc>
                <a:spcPct val="100000"/>
              </a:lnSpc>
            </a:pPr>
            <a:r>
              <a:rPr b="0" lang="uk-UA" sz="1600" spc="-1" strike="noStrike">
                <a:solidFill>
                  <a:srgbClr val="203864"/>
                </a:solidFill>
                <a:uFill>
                  <a:solidFill>
                    <a:srgbClr val="ffffff"/>
                  </a:solidFill>
                </a:uFill>
                <a:latin typeface="Arial Black"/>
              </a:rPr>
              <a:t>ДОНЕЦЬКА ОБЛАСТЬ</a:t>
            </a:r>
            <a:endParaRPr b="0" lang="uk-UA" sz="1800" spc="-1" strike="noStrike">
              <a:solidFill>
                <a:srgbClr val="000000"/>
              </a:solidFill>
              <a:uFill>
                <a:solidFill>
                  <a:srgbClr val="ffffff"/>
                </a:solidFill>
              </a:uFill>
              <a:latin typeface="Arial"/>
            </a:endParaRPr>
          </a:p>
          <a:p>
            <a:pPr algn="ctr">
              <a:lnSpc>
                <a:spcPct val="100000"/>
              </a:lnSpc>
            </a:pPr>
            <a:r>
              <a:rPr b="0" lang="uk-UA" sz="1600" spc="-1" strike="noStrike">
                <a:solidFill>
                  <a:srgbClr val="203864"/>
                </a:solidFill>
                <a:uFill>
                  <a:solidFill>
                    <a:srgbClr val="ffffff"/>
                  </a:solidFill>
                </a:uFill>
                <a:latin typeface="Arial Black"/>
              </a:rPr>
              <a:t>ОЧНО-ЗАОЧНА ШКОЛА “ЮНИЙ ДОСЛІДНИК” КПНЗ “ДОНЕЦЬКА ОБЛАСНА МАЛА АКАДЕМІЯ НАУК </a:t>
            </a:r>
            <a:endParaRPr b="0" lang="uk-UA" sz="1800" spc="-1" strike="noStrike">
              <a:solidFill>
                <a:srgbClr val="000000"/>
              </a:solidFill>
              <a:uFill>
                <a:solidFill>
                  <a:srgbClr val="ffffff"/>
                </a:solidFill>
              </a:uFill>
              <a:latin typeface="Arial"/>
            </a:endParaRPr>
          </a:p>
          <a:p>
            <a:pPr algn="ctr">
              <a:lnSpc>
                <a:spcPct val="100000"/>
              </a:lnSpc>
            </a:pPr>
            <a:r>
              <a:rPr b="0" lang="uk-UA" sz="1600" spc="-1" strike="noStrike">
                <a:solidFill>
                  <a:srgbClr val="203864"/>
                </a:solidFill>
                <a:uFill>
                  <a:solidFill>
                    <a:srgbClr val="ffffff"/>
                  </a:solidFill>
                </a:uFill>
                <a:latin typeface="Arial Black"/>
              </a:rPr>
              <a:t>УЧНІВСЬКОЇ МОЛОДІ” </a:t>
            </a:r>
            <a:endParaRPr b="0" lang="uk-UA" sz="1800" spc="-1" strike="noStrike">
              <a:solidFill>
                <a:srgbClr val="000000"/>
              </a:solidFill>
              <a:uFill>
                <a:solidFill>
                  <a:srgbClr val="ffffff"/>
                </a:solidFill>
              </a:uFill>
              <a:latin typeface="Arial"/>
            </a:endParaRPr>
          </a:p>
        </p:txBody>
      </p:sp>
      <p:sp>
        <p:nvSpPr>
          <p:cNvPr id="43" name="CustomShape 4"/>
          <p:cNvSpPr/>
          <p:nvPr/>
        </p:nvSpPr>
        <p:spPr>
          <a:xfrm>
            <a:off x="6941880" y="3966120"/>
            <a:ext cx="5082480" cy="2401560"/>
          </a:xfrm>
          <a:prstGeom prst="rect">
            <a:avLst/>
          </a:prstGeom>
          <a:noFill/>
          <a:ln w="9360">
            <a:noFill/>
          </a:ln>
        </p:spPr>
        <p:style>
          <a:lnRef idx="0"/>
          <a:fillRef idx="0"/>
          <a:effectRef idx="0"/>
          <a:fontRef idx="minor"/>
        </p:style>
        <p:txBody>
          <a:bodyPr lIns="90000" rIns="90000" tIns="45000" bIns="45000"/>
          <a:p>
            <a:pPr>
              <a:lnSpc>
                <a:spcPct val="100000"/>
              </a:lnSpc>
            </a:pPr>
            <a:r>
              <a:rPr b="1" lang="uk-UA" sz="2000" spc="-1" strike="noStrike">
                <a:solidFill>
                  <a:srgbClr val="002060"/>
                </a:solidFill>
                <a:uFill>
                  <a:solidFill>
                    <a:srgbClr val="ffffff"/>
                  </a:solidFill>
                </a:uFill>
                <a:latin typeface="Times New Roman"/>
              </a:rPr>
              <a:t>Виконала:   </a:t>
            </a:r>
            <a:endParaRPr b="0" lang="uk-UA" sz="1800" spc="-1" strike="noStrike">
              <a:solidFill>
                <a:srgbClr val="000000"/>
              </a:solidFill>
              <a:uFill>
                <a:solidFill>
                  <a:srgbClr val="ffffff"/>
                </a:solidFill>
              </a:uFill>
              <a:latin typeface="Arial"/>
            </a:endParaRPr>
          </a:p>
          <a:p>
            <a:pPr>
              <a:lnSpc>
                <a:spcPct val="100000"/>
              </a:lnSpc>
            </a:pPr>
            <a:r>
              <a:rPr b="1" lang="uk-UA" sz="2000" spc="-1" strike="noStrike">
                <a:solidFill>
                  <a:srgbClr val="002060"/>
                </a:solidFill>
                <a:uFill>
                  <a:solidFill>
                    <a:srgbClr val="ffffff"/>
                  </a:solidFill>
                </a:uFill>
                <a:latin typeface="Times New Roman"/>
              </a:rPr>
              <a:t>Чернявська Ганна,   </a:t>
            </a:r>
            <a:endParaRPr b="0" lang="uk-UA" sz="1800" spc="-1" strike="noStrike">
              <a:solidFill>
                <a:srgbClr val="000000"/>
              </a:solidFill>
              <a:uFill>
                <a:solidFill>
                  <a:srgbClr val="ffffff"/>
                </a:solidFill>
              </a:uFill>
              <a:latin typeface="Arial"/>
            </a:endParaRPr>
          </a:p>
          <a:p>
            <a:pPr>
              <a:lnSpc>
                <a:spcPct val="100000"/>
              </a:lnSpc>
            </a:pPr>
            <a:r>
              <a:rPr b="1" lang="uk-UA" sz="2000" spc="-1" strike="noStrike">
                <a:solidFill>
                  <a:srgbClr val="002060"/>
                </a:solidFill>
                <a:uFill>
                  <a:solidFill>
                    <a:srgbClr val="ffffff"/>
                  </a:solidFill>
                </a:uFill>
                <a:latin typeface="Times New Roman"/>
              </a:rPr>
              <a:t>учениця 9 класу </a:t>
            </a:r>
            <a:endParaRPr b="0" lang="uk-UA" sz="1800" spc="-1" strike="noStrike">
              <a:solidFill>
                <a:srgbClr val="000000"/>
              </a:solidFill>
              <a:uFill>
                <a:solidFill>
                  <a:srgbClr val="ffffff"/>
                </a:solidFill>
              </a:uFill>
              <a:latin typeface="Arial"/>
            </a:endParaRPr>
          </a:p>
          <a:p>
            <a:pPr>
              <a:lnSpc>
                <a:spcPct val="100000"/>
              </a:lnSpc>
            </a:pPr>
            <a:r>
              <a:rPr b="1" lang="uk-UA" sz="2000" spc="-1" strike="noStrike">
                <a:solidFill>
                  <a:srgbClr val="002060"/>
                </a:solidFill>
                <a:uFill>
                  <a:solidFill>
                    <a:srgbClr val="ffffff"/>
                  </a:solidFill>
                </a:uFill>
                <a:latin typeface="Times New Roman"/>
              </a:rPr>
              <a:t>Слов’янської ЗОШ І-ІІІ ступенів №6</a:t>
            </a:r>
            <a:endParaRPr b="0" lang="uk-UA" sz="1800" spc="-1" strike="noStrike">
              <a:solidFill>
                <a:srgbClr val="000000"/>
              </a:solidFill>
              <a:uFill>
                <a:solidFill>
                  <a:srgbClr val="ffffff"/>
                </a:solidFill>
              </a:uFill>
              <a:latin typeface="Arial"/>
            </a:endParaRPr>
          </a:p>
          <a:p>
            <a:pPr>
              <a:lnSpc>
                <a:spcPct val="100000"/>
              </a:lnSpc>
            </a:pPr>
            <a:r>
              <a:rPr b="1" lang="uk-UA" sz="2000" spc="-1" strike="noStrike">
                <a:solidFill>
                  <a:srgbClr val="002060"/>
                </a:solidFill>
                <a:uFill>
                  <a:solidFill>
                    <a:srgbClr val="ffffff"/>
                  </a:solidFill>
                </a:uFill>
                <a:latin typeface="Times New Roman"/>
              </a:rPr>
              <a:t>Слов’янської міської ради</a:t>
            </a:r>
            <a:endParaRPr b="0" lang="uk-UA" sz="1800" spc="-1" strike="noStrike">
              <a:solidFill>
                <a:srgbClr val="000000"/>
              </a:solidFill>
              <a:uFill>
                <a:solidFill>
                  <a:srgbClr val="ffffff"/>
                </a:solidFill>
              </a:uFill>
              <a:latin typeface="Arial"/>
            </a:endParaRPr>
          </a:p>
          <a:p>
            <a:pPr>
              <a:lnSpc>
                <a:spcPct val="100000"/>
              </a:lnSpc>
            </a:pPr>
            <a:r>
              <a:rPr b="1" lang="uk-UA" sz="2000" spc="-1" strike="noStrike">
                <a:solidFill>
                  <a:srgbClr val="002060"/>
                </a:solidFill>
                <a:uFill>
                  <a:solidFill>
                    <a:srgbClr val="ffffff"/>
                  </a:solidFill>
                </a:uFill>
                <a:latin typeface="Times New Roman"/>
              </a:rPr>
              <a:t>Керівник:  Костюченко О.І.</a:t>
            </a:r>
            <a:endParaRPr b="0" lang="uk-UA" sz="1800" spc="-1" strike="noStrike">
              <a:solidFill>
                <a:srgbClr val="000000"/>
              </a:solidFill>
              <a:uFill>
                <a:solidFill>
                  <a:srgbClr val="ffffff"/>
                </a:solidFill>
              </a:uFill>
              <a:latin typeface="Arial"/>
            </a:endParaRPr>
          </a:p>
        </p:txBody>
      </p:sp>
      <p:pic>
        <p:nvPicPr>
          <p:cNvPr id="44" name="" descr=""/>
          <p:cNvPicPr/>
          <p:nvPr/>
        </p:nvPicPr>
        <p:blipFill>
          <a:blip r:embed="rId2"/>
          <a:stretch/>
        </p:blipFill>
        <p:spPr>
          <a:xfrm>
            <a:off x="1260000" y="3816000"/>
            <a:ext cx="3996000" cy="2829600"/>
          </a:xfrm>
          <a:prstGeom prst="rect">
            <a:avLst/>
          </a:prstGeom>
          <a:ln>
            <a:noFill/>
          </a:ln>
        </p:spPr>
      </p:pic>
    </p:spTree>
  </p:cSld>
  <p:transition spd="slow">
    <p:diamond/>
  </p:transition>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CustomShape 1"/>
          <p:cNvSpPr/>
          <p:nvPr/>
        </p:nvSpPr>
        <p:spPr>
          <a:xfrm>
            <a:off x="155520" y="-144360"/>
            <a:ext cx="304560" cy="304560"/>
          </a:xfrm>
          <a:prstGeom prst="rect">
            <a:avLst/>
          </a:prstGeom>
          <a:noFill/>
          <a:ln w="9360">
            <a:noFill/>
          </a:ln>
        </p:spPr>
        <p:style>
          <a:lnRef idx="0"/>
          <a:fillRef idx="0"/>
          <a:effectRef idx="0"/>
          <a:fontRef idx="minor"/>
        </p:style>
      </p:sp>
      <p:pic>
        <p:nvPicPr>
          <p:cNvPr id="46" name="Picture 10" descr=""/>
          <p:cNvPicPr/>
          <p:nvPr/>
        </p:nvPicPr>
        <p:blipFill>
          <a:blip r:embed="rId1"/>
          <a:stretch/>
        </p:blipFill>
        <p:spPr>
          <a:xfrm>
            <a:off x="0" y="0"/>
            <a:ext cx="12191760" cy="6857640"/>
          </a:xfrm>
          <a:prstGeom prst="rect">
            <a:avLst/>
          </a:prstGeom>
          <a:ln w="9360">
            <a:noFill/>
          </a:ln>
        </p:spPr>
      </p:pic>
      <p:sp>
        <p:nvSpPr>
          <p:cNvPr id="47" name="CustomShape 2"/>
          <p:cNvSpPr/>
          <p:nvPr/>
        </p:nvSpPr>
        <p:spPr>
          <a:xfrm>
            <a:off x="8424000" y="1224000"/>
            <a:ext cx="3240000" cy="4113000"/>
          </a:xfrm>
          <a:prstGeom prst="rect">
            <a:avLst/>
          </a:prstGeom>
          <a:noFill/>
          <a:ln w="9360">
            <a:noFill/>
          </a:ln>
        </p:spPr>
        <p:style>
          <a:lnRef idx="0"/>
          <a:fillRef idx="0"/>
          <a:effectRef idx="0"/>
          <a:fontRef idx="minor"/>
        </p:style>
        <p:txBody>
          <a:bodyPr lIns="90000" rIns="90000" tIns="45000" bIns="45000"/>
          <a:p>
            <a:pPr>
              <a:lnSpc>
                <a:spcPct val="100000"/>
              </a:lnSpc>
            </a:pPr>
            <a:r>
              <a:rPr b="0" lang="uk-UA" sz="2400" spc="-1" strike="noStrike">
                <a:solidFill>
                  <a:srgbClr val="000000"/>
                </a:solidFill>
                <a:uFill>
                  <a:solidFill>
                    <a:srgbClr val="ffffff"/>
                  </a:solidFill>
                </a:uFill>
                <a:latin typeface="Times New Roman"/>
              </a:rPr>
              <a:t>Експозицію шкільного музею, присвячену подіям Другої світової війни, нещодавно поповнила стаття із місцевої газети.</a:t>
            </a:r>
            <a:endParaRPr b="0" lang="uk-UA" sz="1800" spc="-1" strike="noStrike">
              <a:solidFill>
                <a:srgbClr val="000000"/>
              </a:solidFill>
              <a:uFill>
                <a:solidFill>
                  <a:srgbClr val="ffffff"/>
                </a:solidFill>
              </a:uFill>
              <a:latin typeface="Arial"/>
            </a:endParaRPr>
          </a:p>
          <a:p>
            <a:pPr>
              <a:lnSpc>
                <a:spcPct val="100000"/>
              </a:lnSpc>
            </a:pPr>
            <a:r>
              <a:rPr b="0" lang="uk-UA" sz="2400" spc="-1" strike="noStrike">
                <a:solidFill>
                  <a:srgbClr val="000000"/>
                </a:solidFill>
                <a:uFill>
                  <a:solidFill>
                    <a:srgbClr val="ffffff"/>
                  </a:solidFill>
                </a:uFill>
                <a:latin typeface="Times New Roman"/>
              </a:rPr>
              <a:t>Ми вирішили дізнатись більше про партизанський рух на Слов’янщині та Краснолиманщині. </a:t>
            </a:r>
            <a:endParaRPr b="0" lang="uk-UA" sz="1800" spc="-1" strike="noStrike">
              <a:solidFill>
                <a:srgbClr val="000000"/>
              </a:solidFill>
              <a:uFill>
                <a:solidFill>
                  <a:srgbClr val="ffffff"/>
                </a:solidFill>
              </a:uFill>
              <a:latin typeface="Arial"/>
            </a:endParaRPr>
          </a:p>
        </p:txBody>
      </p:sp>
      <p:pic>
        <p:nvPicPr>
          <p:cNvPr id="48" name="" descr=""/>
          <p:cNvPicPr/>
          <p:nvPr/>
        </p:nvPicPr>
        <p:blipFill>
          <a:blip r:embed="rId2"/>
          <a:stretch/>
        </p:blipFill>
        <p:spPr>
          <a:xfrm>
            <a:off x="792360" y="792000"/>
            <a:ext cx="7343640" cy="5507280"/>
          </a:xfrm>
          <a:prstGeom prst="rect">
            <a:avLst/>
          </a:prstGeom>
          <a:ln>
            <a:noFill/>
          </a:ln>
        </p:spPr>
      </p:pic>
    </p:spTree>
  </p:cSld>
  <p:transition spd="slow">
    <p:diamond/>
  </p:transition>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CustomShape 1"/>
          <p:cNvSpPr/>
          <p:nvPr/>
        </p:nvSpPr>
        <p:spPr>
          <a:xfrm>
            <a:off x="155520" y="-144360"/>
            <a:ext cx="304560" cy="304560"/>
          </a:xfrm>
          <a:prstGeom prst="rect">
            <a:avLst/>
          </a:prstGeom>
          <a:noFill/>
          <a:ln w="9360">
            <a:noFill/>
          </a:ln>
        </p:spPr>
        <p:style>
          <a:lnRef idx="0"/>
          <a:fillRef idx="0"/>
          <a:effectRef idx="0"/>
          <a:fontRef idx="minor"/>
        </p:style>
      </p:sp>
      <p:pic>
        <p:nvPicPr>
          <p:cNvPr id="50" name="Picture 10" descr=""/>
          <p:cNvPicPr/>
          <p:nvPr/>
        </p:nvPicPr>
        <p:blipFill>
          <a:blip r:embed="rId1"/>
          <a:stretch/>
        </p:blipFill>
        <p:spPr>
          <a:xfrm>
            <a:off x="0" y="0"/>
            <a:ext cx="12191760" cy="6857640"/>
          </a:xfrm>
          <a:prstGeom prst="rect">
            <a:avLst/>
          </a:prstGeom>
          <a:ln w="9360">
            <a:noFill/>
          </a:ln>
        </p:spPr>
      </p:pic>
      <p:sp>
        <p:nvSpPr>
          <p:cNvPr id="51" name="CustomShape 2"/>
          <p:cNvSpPr/>
          <p:nvPr/>
        </p:nvSpPr>
        <p:spPr>
          <a:xfrm>
            <a:off x="4172760" y="425160"/>
            <a:ext cx="7777800" cy="1552680"/>
          </a:xfrm>
          <a:prstGeom prst="rect">
            <a:avLst/>
          </a:prstGeom>
          <a:noFill/>
          <a:ln w="9360">
            <a:noFill/>
          </a:ln>
        </p:spPr>
        <p:style>
          <a:lnRef idx="0"/>
          <a:fillRef idx="0"/>
          <a:effectRef idx="0"/>
          <a:fontRef idx="minor"/>
        </p:style>
        <p:txBody>
          <a:bodyPr lIns="90000" rIns="90000" tIns="45000" bIns="45000"/>
          <a:p>
            <a:pPr>
              <a:lnSpc>
                <a:spcPct val="100000"/>
              </a:lnSpc>
            </a:pPr>
            <a:r>
              <a:rPr b="1" lang="uk-UA" sz="2400" spc="-1" strike="noStrike">
                <a:solidFill>
                  <a:srgbClr val="000000"/>
                </a:solidFill>
                <a:uFill>
                  <a:solidFill>
                    <a:srgbClr val="ffffff"/>
                  </a:solidFill>
                </a:uFill>
                <a:latin typeface="Times New Roman"/>
              </a:rPr>
              <a:t>Метою нашої роботи  </a:t>
            </a:r>
            <a:r>
              <a:rPr b="0" lang="uk-UA" sz="2400" spc="-1" strike="noStrike">
                <a:solidFill>
                  <a:srgbClr val="000000"/>
                </a:solidFill>
                <a:uFill>
                  <a:solidFill>
                    <a:srgbClr val="ffffff"/>
                  </a:solidFill>
                </a:uFill>
                <a:latin typeface="Times New Roman"/>
              </a:rPr>
              <a:t>було на основі краєзнавчого матеріалу дослідити особливості партизанської боротьби в роки Другої світової війни на території Краснолиманського району Донецької області.</a:t>
            </a:r>
            <a:endParaRPr b="0" lang="uk-UA" sz="1800" spc="-1" strike="noStrike">
              <a:solidFill>
                <a:srgbClr val="000000"/>
              </a:solidFill>
              <a:uFill>
                <a:solidFill>
                  <a:srgbClr val="ffffff"/>
                </a:solidFill>
              </a:uFill>
              <a:latin typeface="Arial"/>
            </a:endParaRPr>
          </a:p>
        </p:txBody>
      </p:sp>
      <p:sp>
        <p:nvSpPr>
          <p:cNvPr id="52" name="CustomShape 3"/>
          <p:cNvSpPr/>
          <p:nvPr/>
        </p:nvSpPr>
        <p:spPr>
          <a:xfrm>
            <a:off x="792000" y="3470040"/>
            <a:ext cx="10988280" cy="2649960"/>
          </a:xfrm>
          <a:prstGeom prst="rect">
            <a:avLst/>
          </a:prstGeom>
          <a:noFill/>
          <a:ln>
            <a:noFill/>
          </a:ln>
        </p:spPr>
        <p:style>
          <a:lnRef idx="0"/>
          <a:fillRef idx="0"/>
          <a:effectRef idx="0"/>
          <a:fontRef idx="minor"/>
        </p:style>
        <p:txBody>
          <a:bodyPr lIns="90000" rIns="90000" tIns="45000" bIns="45000"/>
          <a:p>
            <a:pPr>
              <a:lnSpc>
                <a:spcPct val="100000"/>
              </a:lnSpc>
            </a:pPr>
            <a:r>
              <a:rPr b="1" lang="uk-UA" sz="2400" spc="-1" strike="noStrike">
                <a:solidFill>
                  <a:srgbClr val="000000"/>
                </a:solidFill>
                <a:uFill>
                  <a:solidFill>
                    <a:srgbClr val="ffffff"/>
                  </a:solidFill>
                </a:uFill>
                <a:latin typeface="Times New Roman"/>
              </a:rPr>
              <a:t>Для реалізації поставленої мети необхідно виконати наступні завдання:</a:t>
            </a:r>
            <a:endParaRPr b="0" lang="uk-UA" sz="1800" spc="-1" strike="noStrike">
              <a:solidFill>
                <a:srgbClr val="000000"/>
              </a:solidFill>
              <a:uFill>
                <a:solidFill>
                  <a:srgbClr val="ffffff"/>
                </a:solidFill>
              </a:uFill>
              <a:latin typeface="Arial"/>
            </a:endParaRPr>
          </a:p>
          <a:p>
            <a:pPr marL="343080" indent="-342720">
              <a:lnSpc>
                <a:spcPct val="100000"/>
              </a:lnSpc>
              <a:buClr>
                <a:srgbClr val="000000"/>
              </a:buClr>
              <a:buFont typeface="Wingdings" charset="2"/>
              <a:buChar char=""/>
            </a:pPr>
            <a:r>
              <a:rPr b="0" lang="uk-UA" sz="2400" spc="-1" strike="noStrike">
                <a:solidFill>
                  <a:srgbClr val="000000"/>
                </a:solidFill>
                <a:uFill>
                  <a:solidFill>
                    <a:srgbClr val="ffffff"/>
                  </a:solidFill>
                </a:uFill>
                <a:latin typeface="Times New Roman"/>
              </a:rPr>
              <a:t>проаналізувати наявну наукову літературу, історичні джерела, архівні та краєзнавчі матеріали про партизанський рух на Краснолиманщині;</a:t>
            </a:r>
            <a:endParaRPr b="0" lang="uk-UA" sz="1800" spc="-1" strike="noStrike">
              <a:solidFill>
                <a:srgbClr val="000000"/>
              </a:solidFill>
              <a:uFill>
                <a:solidFill>
                  <a:srgbClr val="ffffff"/>
                </a:solidFill>
              </a:uFill>
              <a:latin typeface="Arial"/>
            </a:endParaRPr>
          </a:p>
          <a:p>
            <a:pPr marL="343080" indent="-342720">
              <a:lnSpc>
                <a:spcPct val="100000"/>
              </a:lnSpc>
              <a:buClr>
                <a:srgbClr val="000000"/>
              </a:buClr>
              <a:buFont typeface="Wingdings" charset="2"/>
              <a:buChar char=""/>
            </a:pPr>
            <a:r>
              <a:rPr b="0" lang="uk-UA" sz="2400" spc="-1" strike="noStrike">
                <a:solidFill>
                  <a:srgbClr val="000000"/>
                </a:solidFill>
                <a:uFill>
                  <a:solidFill>
                    <a:srgbClr val="ffffff"/>
                  </a:solidFill>
                </a:uFill>
                <a:latin typeface="Times New Roman"/>
              </a:rPr>
              <a:t>систематизувати отриманий фактографічний матеріал, узагальнити відомості про про партизанські загони, їх учасників та напрями боротьби;</a:t>
            </a:r>
            <a:endParaRPr b="0" lang="uk-UA" sz="1800" spc="-1" strike="noStrike">
              <a:solidFill>
                <a:srgbClr val="000000"/>
              </a:solidFill>
              <a:uFill>
                <a:solidFill>
                  <a:srgbClr val="ffffff"/>
                </a:solidFill>
              </a:uFill>
              <a:latin typeface="Arial"/>
            </a:endParaRPr>
          </a:p>
          <a:p>
            <a:pPr marL="343080" indent="-342720">
              <a:lnSpc>
                <a:spcPct val="100000"/>
              </a:lnSpc>
              <a:buClr>
                <a:srgbClr val="000000"/>
              </a:buClr>
              <a:buFont typeface="Wingdings" charset="2"/>
              <a:buChar char=""/>
            </a:pPr>
            <a:r>
              <a:rPr b="0" lang="uk-UA" sz="2400" spc="-1" strike="noStrike">
                <a:solidFill>
                  <a:srgbClr val="000000"/>
                </a:solidFill>
                <a:uFill>
                  <a:solidFill>
                    <a:srgbClr val="ffffff"/>
                  </a:solidFill>
                </a:uFill>
                <a:latin typeface="Times New Roman"/>
              </a:rPr>
              <a:t>на основі зібраного матеріалу створити цілісну картину партизанської боротьби проти нацистських окупантів в рідному краї та розширити музейну експозицію.</a:t>
            </a:r>
            <a:endParaRPr b="0" lang="uk-UA" sz="1800" spc="-1" strike="noStrike">
              <a:solidFill>
                <a:srgbClr val="000000"/>
              </a:solidFill>
              <a:uFill>
                <a:solidFill>
                  <a:srgbClr val="ffffff"/>
                </a:solidFill>
              </a:uFill>
              <a:latin typeface="Arial"/>
            </a:endParaRPr>
          </a:p>
        </p:txBody>
      </p:sp>
      <p:pic>
        <p:nvPicPr>
          <p:cNvPr id="53" name="" descr=""/>
          <p:cNvPicPr/>
          <p:nvPr/>
        </p:nvPicPr>
        <p:blipFill>
          <a:blip r:embed="rId2"/>
          <a:stretch/>
        </p:blipFill>
        <p:spPr>
          <a:xfrm>
            <a:off x="1368000" y="414360"/>
            <a:ext cx="1752120" cy="2609640"/>
          </a:xfrm>
          <a:prstGeom prst="rect">
            <a:avLst/>
          </a:prstGeom>
          <a:ln>
            <a:noFill/>
          </a:ln>
        </p:spPr>
      </p:pic>
    </p:spTree>
  </p:cSld>
  <p:transition spd="slow">
    <p:diamond/>
  </p:transition>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Picture 10" descr=""/>
          <p:cNvPicPr/>
          <p:nvPr/>
        </p:nvPicPr>
        <p:blipFill>
          <a:blip r:embed="rId1"/>
          <a:stretch/>
        </p:blipFill>
        <p:spPr>
          <a:xfrm>
            <a:off x="0" y="0"/>
            <a:ext cx="12191760" cy="6857640"/>
          </a:xfrm>
          <a:prstGeom prst="rect">
            <a:avLst/>
          </a:prstGeom>
          <a:ln w="9360">
            <a:noFill/>
          </a:ln>
        </p:spPr>
      </p:pic>
      <p:sp>
        <p:nvSpPr>
          <p:cNvPr id="55" name="CustomShape 1"/>
          <p:cNvSpPr/>
          <p:nvPr/>
        </p:nvSpPr>
        <p:spPr>
          <a:xfrm>
            <a:off x="155520" y="-144360"/>
            <a:ext cx="304560" cy="304560"/>
          </a:xfrm>
          <a:prstGeom prst="rect">
            <a:avLst/>
          </a:prstGeom>
          <a:noFill/>
          <a:ln w="9360">
            <a:noFill/>
          </a:ln>
        </p:spPr>
        <p:style>
          <a:lnRef idx="0"/>
          <a:fillRef idx="0"/>
          <a:effectRef idx="0"/>
          <a:fontRef idx="minor"/>
        </p:style>
      </p:sp>
      <p:sp>
        <p:nvSpPr>
          <p:cNvPr id="56" name="CustomShape 2"/>
          <p:cNvSpPr/>
          <p:nvPr/>
        </p:nvSpPr>
        <p:spPr>
          <a:xfrm>
            <a:off x="155520" y="72720"/>
            <a:ext cx="11652480" cy="1552680"/>
          </a:xfrm>
          <a:prstGeom prst="rect">
            <a:avLst/>
          </a:prstGeom>
          <a:noFill/>
          <a:ln>
            <a:noFill/>
          </a:ln>
        </p:spPr>
        <p:style>
          <a:lnRef idx="0"/>
          <a:fillRef idx="0"/>
          <a:effectRef idx="0"/>
          <a:fontRef idx="minor"/>
        </p:style>
        <p:txBody>
          <a:bodyPr lIns="90000" rIns="90000" tIns="45000" bIns="45000"/>
          <a:p>
            <a:pPr>
              <a:lnSpc>
                <a:spcPct val="100000"/>
              </a:lnSpc>
            </a:pPr>
            <a:r>
              <a:rPr b="1" lang="uk-UA" sz="2400" spc="-1" strike="noStrike">
                <a:solidFill>
                  <a:srgbClr val="ffc000"/>
                </a:solidFill>
                <a:uFill>
                  <a:solidFill>
                    <a:srgbClr val="ffffff"/>
                  </a:solidFill>
                </a:uFill>
                <a:latin typeface="Times New Roman"/>
              </a:rPr>
              <a:t>Головними джерелами історичних фактів для нас були матеріали з місцевого музею, дослідження краєзнавців Слов’янщини та Краснолиманщини, спогади очевидців. На фото — учасники найбільшого на нашій території партизанського загону М. Карнаухова.</a:t>
            </a:r>
            <a:endParaRPr b="0" lang="uk-UA" sz="1800" spc="-1" strike="noStrike">
              <a:solidFill>
                <a:srgbClr val="000000"/>
              </a:solidFill>
              <a:uFill>
                <a:solidFill>
                  <a:srgbClr val="ffffff"/>
                </a:solidFill>
              </a:uFill>
              <a:latin typeface="Arial"/>
            </a:endParaRPr>
          </a:p>
        </p:txBody>
      </p:sp>
      <p:pic>
        <p:nvPicPr>
          <p:cNvPr id="57" name="" descr=""/>
          <p:cNvPicPr/>
          <p:nvPr/>
        </p:nvPicPr>
        <p:blipFill>
          <a:blip r:embed="rId2"/>
          <a:stretch/>
        </p:blipFill>
        <p:spPr>
          <a:xfrm>
            <a:off x="360000" y="2376000"/>
            <a:ext cx="4289400" cy="3024000"/>
          </a:xfrm>
          <a:prstGeom prst="rect">
            <a:avLst/>
          </a:prstGeom>
          <a:ln>
            <a:noFill/>
          </a:ln>
        </p:spPr>
      </p:pic>
      <p:pic>
        <p:nvPicPr>
          <p:cNvPr id="58" name="" descr=""/>
          <p:cNvPicPr/>
          <p:nvPr/>
        </p:nvPicPr>
        <p:blipFill>
          <a:blip r:embed="rId3"/>
          <a:stretch/>
        </p:blipFill>
        <p:spPr>
          <a:xfrm>
            <a:off x="5753520" y="1872000"/>
            <a:ext cx="5838480" cy="4261680"/>
          </a:xfrm>
          <a:prstGeom prst="rect">
            <a:avLst/>
          </a:prstGeom>
          <a:ln>
            <a:noFill/>
          </a:ln>
        </p:spPr>
      </p:pic>
    </p:spTree>
  </p:cSld>
  <p:transition spd="slow">
    <p:diamond/>
  </p:transition>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 name="Picture 10" descr=""/>
          <p:cNvPicPr/>
          <p:nvPr/>
        </p:nvPicPr>
        <p:blipFill>
          <a:blip r:embed="rId1"/>
          <a:stretch/>
        </p:blipFill>
        <p:spPr>
          <a:xfrm>
            <a:off x="0" y="0"/>
            <a:ext cx="12191760" cy="6857640"/>
          </a:xfrm>
          <a:prstGeom prst="rect">
            <a:avLst/>
          </a:prstGeom>
          <a:ln w="9360">
            <a:noFill/>
          </a:ln>
        </p:spPr>
      </p:pic>
      <p:sp>
        <p:nvSpPr>
          <p:cNvPr id="60" name="CustomShape 1"/>
          <p:cNvSpPr/>
          <p:nvPr/>
        </p:nvSpPr>
        <p:spPr>
          <a:xfrm>
            <a:off x="155520" y="-144360"/>
            <a:ext cx="304560" cy="304560"/>
          </a:xfrm>
          <a:prstGeom prst="rect">
            <a:avLst/>
          </a:prstGeom>
          <a:noFill/>
          <a:ln w="9360">
            <a:noFill/>
          </a:ln>
        </p:spPr>
        <p:style>
          <a:lnRef idx="0"/>
          <a:fillRef idx="0"/>
          <a:effectRef idx="0"/>
          <a:fontRef idx="minor"/>
        </p:style>
      </p:sp>
      <p:sp>
        <p:nvSpPr>
          <p:cNvPr id="61" name="CustomShape 2"/>
          <p:cNvSpPr/>
          <p:nvPr/>
        </p:nvSpPr>
        <p:spPr>
          <a:xfrm>
            <a:off x="3554640" y="261000"/>
            <a:ext cx="5328360" cy="6122520"/>
          </a:xfrm>
          <a:prstGeom prst="rect">
            <a:avLst/>
          </a:prstGeom>
          <a:noFill/>
          <a:ln w="9360">
            <a:noFill/>
          </a:ln>
        </p:spPr>
        <p:style>
          <a:lnRef idx="0"/>
          <a:fillRef idx="0"/>
          <a:effectRef idx="0"/>
          <a:fontRef idx="minor"/>
        </p:style>
        <p:txBody>
          <a:bodyPr lIns="90000" rIns="90000" tIns="45000" bIns="45000"/>
          <a:p>
            <a:pPr>
              <a:lnSpc>
                <a:spcPct val="100000"/>
              </a:lnSpc>
            </a:pPr>
            <a:r>
              <a:rPr b="0" lang="uk-UA" sz="2200" spc="-1" strike="noStrike">
                <a:solidFill>
                  <a:srgbClr val="000000"/>
                </a:solidFill>
                <a:uFill>
                  <a:solidFill>
                    <a:srgbClr val="ffffff"/>
                  </a:solidFill>
                </a:uFill>
                <a:latin typeface="Times New Roman"/>
              </a:rPr>
              <a:t>Важливим джерелом інформації були опубліковані збірки документів, зокрема: Донецкая область в годы Великой Отечественной войны (1941–1945 гг.): (Сб. документов и материалов. – Донецк: Донбас, 1980. – 312 с.</a:t>
            </a:r>
            <a:endParaRPr b="0" lang="uk-UA" sz="2200" spc="-1" strike="noStrike">
              <a:solidFill>
                <a:srgbClr val="000000"/>
              </a:solidFill>
              <a:uFill>
                <a:solidFill>
                  <a:srgbClr val="ffffff"/>
                </a:solidFill>
              </a:uFill>
              <a:latin typeface="Arial"/>
            </a:endParaRPr>
          </a:p>
          <a:p>
            <a:pPr>
              <a:lnSpc>
                <a:spcPct val="100000"/>
              </a:lnSpc>
            </a:pPr>
            <a:endParaRPr b="0" lang="uk-UA" sz="2200" spc="-1" strike="noStrike">
              <a:solidFill>
                <a:srgbClr val="000000"/>
              </a:solidFill>
              <a:uFill>
                <a:solidFill>
                  <a:srgbClr val="ffffff"/>
                </a:solidFill>
              </a:uFill>
              <a:latin typeface="Arial"/>
            </a:endParaRPr>
          </a:p>
          <a:p>
            <a:pPr>
              <a:lnSpc>
                <a:spcPct val="100000"/>
              </a:lnSpc>
            </a:pPr>
            <a:r>
              <a:rPr b="0" lang="uk-UA" sz="2200" spc="-1" strike="noStrike">
                <a:solidFill>
                  <a:srgbClr val="000000"/>
                </a:solidFill>
                <a:uFill>
                  <a:solidFill>
                    <a:srgbClr val="ffffff"/>
                  </a:solidFill>
                </a:uFill>
                <a:latin typeface="Times New Roman"/>
              </a:rPr>
              <a:t>Використовувались також фахові дослідження вітчизняних авторів з історії партизанського руху в Україні, наприклад:</a:t>
            </a:r>
            <a:endParaRPr b="0" lang="uk-UA" sz="2200" spc="-1" strike="noStrike">
              <a:solidFill>
                <a:srgbClr val="000000"/>
              </a:solidFill>
              <a:uFill>
                <a:solidFill>
                  <a:srgbClr val="ffffff"/>
                </a:solidFill>
              </a:uFill>
              <a:latin typeface="Arial"/>
            </a:endParaRPr>
          </a:p>
          <a:p>
            <a:pPr>
              <a:lnSpc>
                <a:spcPct val="100000"/>
              </a:lnSpc>
            </a:pPr>
            <a:r>
              <a:rPr b="0" lang="uk-UA" sz="2200" spc="-1" strike="noStrike">
                <a:solidFill>
                  <a:srgbClr val="000000"/>
                </a:solidFill>
                <a:uFill>
                  <a:solidFill>
                    <a:srgbClr val="ffffff"/>
                  </a:solidFill>
                </a:uFill>
                <a:latin typeface="Times New Roman"/>
              </a:rPr>
              <a:t>Кентій А.В., Лозицький B.C., Слободянюк М.А. Радянський рух Опору на окупованій території України. - К., 2010. - 98 с.;</a:t>
            </a:r>
            <a:endParaRPr b="0" lang="uk-UA" sz="2200" spc="-1" strike="noStrike">
              <a:solidFill>
                <a:srgbClr val="000000"/>
              </a:solidFill>
              <a:uFill>
                <a:solidFill>
                  <a:srgbClr val="ffffff"/>
                </a:solidFill>
              </a:uFill>
              <a:latin typeface="Arial"/>
            </a:endParaRPr>
          </a:p>
          <a:p>
            <a:pPr>
              <a:lnSpc>
                <a:spcPct val="100000"/>
              </a:lnSpc>
            </a:pPr>
            <a:r>
              <a:rPr b="0" lang="uk-UA" sz="2200" spc="-1" strike="noStrike">
                <a:solidFill>
                  <a:srgbClr val="000000"/>
                </a:solidFill>
                <a:uFill>
                  <a:solidFill>
                    <a:srgbClr val="ffffff"/>
                  </a:solidFill>
                </a:uFill>
                <a:latin typeface="Times New Roman"/>
              </a:rPr>
              <a:t>Кентій А.В., Лозицький В.С. Війна без пощади і милосердя: Партизанський фронт у тилу Вермахту в Україні (1941-1945 рр.). - К., 2005. - 412 с.</a:t>
            </a:r>
            <a:endParaRPr b="0" lang="uk-UA" sz="2200" spc="-1" strike="noStrike">
              <a:solidFill>
                <a:srgbClr val="000000"/>
              </a:solidFill>
              <a:uFill>
                <a:solidFill>
                  <a:srgbClr val="ffffff"/>
                </a:solidFill>
              </a:uFill>
              <a:latin typeface="Arial"/>
            </a:endParaRPr>
          </a:p>
          <a:p>
            <a:pPr>
              <a:lnSpc>
                <a:spcPct val="100000"/>
              </a:lnSpc>
            </a:pPr>
            <a:r>
              <a:rPr b="0" lang="uk-UA" sz="2200" spc="-1" strike="noStrike">
                <a:solidFill>
                  <a:srgbClr val="000000"/>
                </a:solidFill>
                <a:uFill>
                  <a:solidFill>
                    <a:srgbClr val="ffffff"/>
                  </a:solidFill>
                </a:uFill>
                <a:latin typeface="Times New Roman"/>
              </a:rPr>
              <a:t> </a:t>
            </a:r>
            <a:endParaRPr b="0" lang="uk-UA" sz="2200" spc="-1" strike="noStrike">
              <a:solidFill>
                <a:srgbClr val="000000"/>
              </a:solidFill>
              <a:uFill>
                <a:solidFill>
                  <a:srgbClr val="ffffff"/>
                </a:solidFill>
              </a:uFill>
              <a:latin typeface="Arial"/>
            </a:endParaRPr>
          </a:p>
        </p:txBody>
      </p:sp>
      <p:pic>
        <p:nvPicPr>
          <p:cNvPr id="62" name="" descr=""/>
          <p:cNvPicPr/>
          <p:nvPr/>
        </p:nvPicPr>
        <p:blipFill>
          <a:blip r:embed="rId2"/>
          <a:stretch/>
        </p:blipFill>
        <p:spPr>
          <a:xfrm>
            <a:off x="600480" y="504000"/>
            <a:ext cx="2567520" cy="3427920"/>
          </a:xfrm>
          <a:prstGeom prst="rect">
            <a:avLst/>
          </a:prstGeom>
          <a:ln>
            <a:noFill/>
          </a:ln>
        </p:spPr>
      </p:pic>
      <p:pic>
        <p:nvPicPr>
          <p:cNvPr id="63" name="" descr=""/>
          <p:cNvPicPr/>
          <p:nvPr/>
        </p:nvPicPr>
        <p:blipFill>
          <a:blip r:embed="rId3"/>
          <a:stretch/>
        </p:blipFill>
        <p:spPr>
          <a:xfrm>
            <a:off x="9000000" y="500400"/>
            <a:ext cx="2635200" cy="3675600"/>
          </a:xfrm>
          <a:prstGeom prst="rect">
            <a:avLst/>
          </a:prstGeom>
          <a:ln>
            <a:noFill/>
          </a:ln>
        </p:spPr>
      </p:pic>
    </p:spTree>
  </p:cSld>
  <p:transition spd="slow">
    <p:diamond/>
  </p:transition>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CustomShape 1"/>
          <p:cNvSpPr/>
          <p:nvPr/>
        </p:nvSpPr>
        <p:spPr>
          <a:xfrm>
            <a:off x="155520" y="-144360"/>
            <a:ext cx="304560" cy="304560"/>
          </a:xfrm>
          <a:prstGeom prst="rect">
            <a:avLst/>
          </a:prstGeom>
          <a:noFill/>
          <a:ln w="9360">
            <a:noFill/>
          </a:ln>
        </p:spPr>
        <p:style>
          <a:lnRef idx="0"/>
          <a:fillRef idx="0"/>
          <a:effectRef idx="0"/>
          <a:fontRef idx="minor"/>
        </p:style>
      </p:sp>
      <p:pic>
        <p:nvPicPr>
          <p:cNvPr id="65" name="Picture 10" descr=""/>
          <p:cNvPicPr/>
          <p:nvPr/>
        </p:nvPicPr>
        <p:blipFill>
          <a:blip r:embed="rId1"/>
          <a:stretch/>
        </p:blipFill>
        <p:spPr>
          <a:xfrm>
            <a:off x="0" y="0"/>
            <a:ext cx="12191760" cy="6857640"/>
          </a:xfrm>
          <a:prstGeom prst="rect">
            <a:avLst/>
          </a:prstGeom>
          <a:ln w="9360">
            <a:noFill/>
          </a:ln>
        </p:spPr>
      </p:pic>
      <p:sp>
        <p:nvSpPr>
          <p:cNvPr id="66" name="CustomShape 2"/>
          <p:cNvSpPr/>
          <p:nvPr/>
        </p:nvSpPr>
        <p:spPr>
          <a:xfrm>
            <a:off x="307800" y="344520"/>
            <a:ext cx="7396200" cy="4996080"/>
          </a:xfrm>
          <a:prstGeom prst="rect">
            <a:avLst/>
          </a:prstGeom>
          <a:noFill/>
          <a:ln w="9360">
            <a:noFill/>
          </a:ln>
        </p:spPr>
        <p:style>
          <a:lnRef idx="0"/>
          <a:fillRef idx="0"/>
          <a:effectRef idx="0"/>
          <a:fontRef idx="minor"/>
        </p:style>
        <p:txBody>
          <a:bodyPr lIns="90000" rIns="90000" tIns="45000" bIns="45000"/>
          <a:p>
            <a:r>
              <a:rPr b="0" lang="uk-UA" sz="2400" spc="-1" strike="noStrike">
                <a:solidFill>
                  <a:srgbClr val="000000"/>
                </a:solidFill>
                <a:uFill>
                  <a:solidFill>
                    <a:srgbClr val="ffffff"/>
                  </a:solidFill>
                </a:uFill>
                <a:latin typeface="Times New Roman"/>
              </a:rPr>
              <a:t>	</a:t>
            </a:r>
            <a:r>
              <a:rPr b="0" lang="uk-UA" sz="2200" spc="-1" strike="noStrike">
                <a:solidFill>
                  <a:srgbClr val="000000"/>
                </a:solidFill>
                <a:uFill>
                  <a:solidFill>
                    <a:srgbClr val="ffffff"/>
                  </a:solidFill>
                </a:uFill>
                <a:latin typeface="Times New Roman"/>
                <a:ea typeface="Noto Sans CJK SC Regular"/>
              </a:rPr>
              <a:t>На території Краснолиманщини діяло 4 партизанські загони. Партизанський загін А очолював секретар партбюро станції Красний Лиман Михайло Овсійович Агафонов, партизанський загін І – Григорій Опанасович Іщенко – оперуповноважений комітету держбезпеки на станції. Діяв під псевдонімом “Галайда”. Мележик Костянтин Демидович очолював партизанський загін М. До війни він працював управляючим районною конторою “Заготхудоби”. 19 жовтня було затверджено склад загонів, вони були укомплектовані зброєю та боєприпасами. Всього в 3 загонах стояло на обліку 76 чоловік. 21 листопада 1942 р. було створено ще один загін. Його організував Тимофій Іванович Чібіс, в ньому було 11 чоловік.</a:t>
            </a:r>
            <a:r>
              <a:rPr b="0" lang="uk-UA" sz="2800" spc="-1" strike="noStrike">
                <a:solidFill>
                  <a:srgbClr val="000000"/>
                </a:solidFill>
                <a:uFill>
                  <a:solidFill>
                    <a:srgbClr val="ffffff"/>
                  </a:solidFill>
                </a:uFill>
                <a:latin typeface="Times New Roman"/>
              </a:rPr>
              <a:t> </a:t>
            </a:r>
            <a:endParaRPr b="0" lang="uk-UA" sz="1800" spc="-1" strike="noStrike">
              <a:solidFill>
                <a:srgbClr val="000000"/>
              </a:solidFill>
              <a:uFill>
                <a:solidFill>
                  <a:srgbClr val="ffffff"/>
                </a:solidFill>
              </a:uFill>
              <a:latin typeface="Arial"/>
            </a:endParaRPr>
          </a:p>
          <a:p>
            <a:pPr>
              <a:lnSpc>
                <a:spcPct val="100000"/>
              </a:lnSpc>
            </a:pPr>
            <a:endParaRPr b="0" lang="uk-UA" sz="1800" spc="-1" strike="noStrike">
              <a:solidFill>
                <a:srgbClr val="000000"/>
              </a:solidFill>
              <a:uFill>
                <a:solidFill>
                  <a:srgbClr val="ffffff"/>
                </a:solidFill>
              </a:uFill>
              <a:latin typeface="Arial"/>
            </a:endParaRPr>
          </a:p>
        </p:txBody>
      </p:sp>
      <p:pic>
        <p:nvPicPr>
          <p:cNvPr id="67" name="" descr=""/>
          <p:cNvPicPr/>
          <p:nvPr/>
        </p:nvPicPr>
        <p:blipFill>
          <a:blip r:embed="rId2"/>
          <a:stretch/>
        </p:blipFill>
        <p:spPr>
          <a:xfrm>
            <a:off x="7977240" y="1008000"/>
            <a:ext cx="3902760" cy="5437080"/>
          </a:xfrm>
          <a:prstGeom prst="rect">
            <a:avLst/>
          </a:prstGeom>
          <a:ln>
            <a:noFill/>
          </a:ln>
        </p:spPr>
      </p:pic>
    </p:spTree>
  </p:cSld>
  <p:transition spd="slow">
    <p:diamond/>
  </p:transition>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CustomShape 1"/>
          <p:cNvSpPr/>
          <p:nvPr/>
        </p:nvSpPr>
        <p:spPr>
          <a:xfrm>
            <a:off x="155520" y="-144360"/>
            <a:ext cx="304560" cy="304560"/>
          </a:xfrm>
          <a:prstGeom prst="rect">
            <a:avLst/>
          </a:prstGeom>
          <a:noFill/>
          <a:ln w="9360">
            <a:noFill/>
          </a:ln>
        </p:spPr>
        <p:style>
          <a:lnRef idx="0"/>
          <a:fillRef idx="0"/>
          <a:effectRef idx="0"/>
          <a:fontRef idx="minor"/>
        </p:style>
      </p:sp>
      <p:pic>
        <p:nvPicPr>
          <p:cNvPr id="69" name="Picture 10" descr=""/>
          <p:cNvPicPr/>
          <p:nvPr/>
        </p:nvPicPr>
        <p:blipFill>
          <a:blip r:embed="rId1"/>
          <a:stretch/>
        </p:blipFill>
        <p:spPr>
          <a:xfrm>
            <a:off x="0" y="0"/>
            <a:ext cx="12191760" cy="6857640"/>
          </a:xfrm>
          <a:prstGeom prst="rect">
            <a:avLst/>
          </a:prstGeom>
          <a:ln w="9360">
            <a:noFill/>
          </a:ln>
        </p:spPr>
      </p:pic>
      <p:sp>
        <p:nvSpPr>
          <p:cNvPr id="70" name="CustomShape 2"/>
          <p:cNvSpPr/>
          <p:nvPr/>
        </p:nvSpPr>
        <p:spPr>
          <a:xfrm>
            <a:off x="3024000" y="3092040"/>
            <a:ext cx="8856000" cy="3459960"/>
          </a:xfrm>
          <a:prstGeom prst="rect">
            <a:avLst/>
          </a:prstGeom>
          <a:noFill/>
          <a:ln w="9360">
            <a:noFill/>
          </a:ln>
        </p:spPr>
        <p:style>
          <a:lnRef idx="0"/>
          <a:fillRef idx="0"/>
          <a:effectRef idx="0"/>
          <a:fontRef idx="minor"/>
        </p:style>
      </p:sp>
      <p:sp>
        <p:nvSpPr>
          <p:cNvPr id="71" name="TextShape 3"/>
          <p:cNvSpPr txBox="1"/>
          <p:nvPr/>
        </p:nvSpPr>
        <p:spPr>
          <a:xfrm>
            <a:off x="134640" y="3024000"/>
            <a:ext cx="12057120" cy="3946680"/>
          </a:xfrm>
          <a:prstGeom prst="rect">
            <a:avLst/>
          </a:prstGeom>
          <a:noFill/>
          <a:ln>
            <a:noFill/>
          </a:ln>
        </p:spPr>
        <p:txBody>
          <a:bodyPr lIns="90000" rIns="90000" tIns="45000" bIns="45000"/>
          <a:p>
            <a:r>
              <a:rPr b="0" lang="uk-UA" sz="2200" spc="-1" strike="noStrike">
                <a:solidFill>
                  <a:srgbClr val="000000"/>
                </a:solidFill>
                <a:uFill>
                  <a:solidFill>
                    <a:srgbClr val="ffffff"/>
                  </a:solidFill>
                </a:uFill>
                <a:latin typeface="Arial"/>
              </a:rPr>
              <a:t>Партизанський рух на Краснолиманщині має два періоди. Перший – листопад 1941-липень 1942. Тоді лінія фронту проходила по Дінцю за 7-15 кілометрів від райцентру. Другий період – 7 липня 1942 – лютий 1943 р. - період окупації. Загони базували в Серебрянському, Краснолиманському, Крем’янському лісах. Для координації дій 11 липня 1942 р. в урочищі Прилипки Серебрянського лісу відбулась нарада командирів 7 партизанських загонів (Артемівського — Чапліна, Микитівського — Смоляного, Селідівського — Пасічного, Ямського — Потирайло, та трьох Краснолиманських - Агафонова, Мележика, Іщенка). Вони утворили партизанське з’єднання, яке очолив досвідчений керівник партизанського руху на Луганщині Яків Іванович Сиворонов. В березні 1943 р. згідно наказу Українського штабу партизанського руху бойові дії були припинені</a:t>
            </a:r>
            <a:r>
              <a:rPr b="0" lang="uk-UA" sz="1000" spc="-1" strike="noStrike">
                <a:solidFill>
                  <a:srgbClr val="000000"/>
                </a:solidFill>
                <a:uFill>
                  <a:solidFill>
                    <a:srgbClr val="ffffff"/>
                  </a:solidFill>
                </a:uFill>
                <a:latin typeface="Arial"/>
              </a:rPr>
              <a:t>.</a:t>
            </a:r>
            <a:endParaRPr b="0" lang="uk-UA" sz="1000" spc="-1" strike="noStrike">
              <a:solidFill>
                <a:srgbClr val="000000"/>
              </a:solidFill>
              <a:uFill>
                <a:solidFill>
                  <a:srgbClr val="ffffff"/>
                </a:solidFill>
              </a:uFill>
              <a:latin typeface="Arial"/>
            </a:endParaRPr>
          </a:p>
          <a:p>
            <a:endParaRPr b="0" lang="uk-UA" sz="1000" spc="-1" strike="noStrike">
              <a:solidFill>
                <a:srgbClr val="000000"/>
              </a:solidFill>
              <a:uFill>
                <a:solidFill>
                  <a:srgbClr val="ffffff"/>
                </a:solidFill>
              </a:uFill>
              <a:latin typeface="Arial"/>
            </a:endParaRPr>
          </a:p>
        </p:txBody>
      </p:sp>
      <p:pic>
        <p:nvPicPr>
          <p:cNvPr id="72" name="" descr=""/>
          <p:cNvPicPr/>
          <p:nvPr/>
        </p:nvPicPr>
        <p:blipFill>
          <a:blip r:embed="rId2"/>
          <a:stretch/>
        </p:blipFill>
        <p:spPr>
          <a:xfrm>
            <a:off x="3290400" y="311400"/>
            <a:ext cx="4197600" cy="2664360"/>
          </a:xfrm>
          <a:prstGeom prst="rect">
            <a:avLst/>
          </a:prstGeom>
          <a:ln>
            <a:noFill/>
          </a:ln>
        </p:spPr>
      </p:pic>
    </p:spTree>
  </p:cSld>
  <p:transition spd="slow">
    <p:diamond/>
  </p:transition>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3" name="Picture 10" descr=""/>
          <p:cNvPicPr/>
          <p:nvPr/>
        </p:nvPicPr>
        <p:blipFill>
          <a:blip r:embed="rId1"/>
          <a:stretch/>
        </p:blipFill>
        <p:spPr>
          <a:xfrm>
            <a:off x="0" y="0"/>
            <a:ext cx="12191760" cy="6857640"/>
          </a:xfrm>
          <a:prstGeom prst="rect">
            <a:avLst/>
          </a:prstGeom>
          <a:ln w="9360">
            <a:noFill/>
          </a:ln>
        </p:spPr>
      </p:pic>
      <p:sp>
        <p:nvSpPr>
          <p:cNvPr id="74" name="CustomShape 1"/>
          <p:cNvSpPr/>
          <p:nvPr/>
        </p:nvSpPr>
        <p:spPr>
          <a:xfrm>
            <a:off x="432000" y="81000"/>
            <a:ext cx="11336040" cy="5419440"/>
          </a:xfrm>
          <a:prstGeom prst="rect">
            <a:avLst/>
          </a:prstGeom>
          <a:noFill/>
          <a:ln>
            <a:noFill/>
          </a:ln>
        </p:spPr>
        <p:style>
          <a:lnRef idx="0"/>
          <a:fillRef idx="0"/>
          <a:effectRef idx="0"/>
          <a:fontRef idx="minor"/>
        </p:style>
        <p:txBody>
          <a:bodyPr lIns="90000" rIns="90000" tIns="45000" bIns="45000"/>
          <a:p>
            <a:pPr algn="just">
              <a:lnSpc>
                <a:spcPct val="115000"/>
              </a:lnSpc>
            </a:pPr>
            <a:r>
              <a:rPr b="0" lang="uk-UA" sz="2800" spc="-1" strike="noStrike">
                <a:solidFill>
                  <a:srgbClr val="000000"/>
                </a:solidFill>
                <a:uFill>
                  <a:solidFill>
                    <a:srgbClr val="ffffff"/>
                  </a:solidFill>
                </a:uFill>
                <a:latin typeface="Times New Roman"/>
                <a:ea typeface="Calibri"/>
              </a:rPr>
              <a:t>Яскравим свідченням героїчної боротьби партизан Краснолиманщини є діяльність партизанського загону Г. Іщенка (Галайди). Протягом листопада 1941 — лютого 1943 рр. загін провів більше 50 бойових операцій,  під час яких було знищено 462 німецьких солдат і офіцерів, пущено під укіс 2 поїзди, підірвано 2 залізничних мости, пошкоджено більше 40 кілометрів телефонного зв’язку, знищено 8 автомашин з військовими вантажами, поширено листівок 23 тисячі штук, поширено 5 тисяч примірників партизанської газети “За Родину!”.  </a:t>
            </a:r>
            <a:endParaRPr b="0" lang="uk-UA" sz="1800" spc="-1" strike="noStrike">
              <a:solidFill>
                <a:srgbClr val="000000"/>
              </a:solidFill>
              <a:uFill>
                <a:solidFill>
                  <a:srgbClr val="ffffff"/>
                </a:solidFill>
              </a:uFill>
              <a:latin typeface="Arial"/>
            </a:endParaRPr>
          </a:p>
          <a:p>
            <a:pPr algn="just">
              <a:lnSpc>
                <a:spcPct val="115000"/>
              </a:lnSpc>
            </a:pPr>
            <a:r>
              <a:rPr b="0" lang="uk-UA" sz="2800" spc="-1" strike="noStrike">
                <a:solidFill>
                  <a:srgbClr val="000000"/>
                </a:solidFill>
                <a:uFill>
                  <a:solidFill>
                    <a:srgbClr val="ffffff"/>
                  </a:solidFill>
                </a:uFill>
                <a:latin typeface="Times New Roman"/>
                <a:ea typeface="Calibri"/>
              </a:rPr>
              <a:t>Місцеві мешканці активно підтримували партизан та допомагало їм, зокрема населення сіл Ямпіль та Попівка й міста Красний Лиман.</a:t>
            </a:r>
            <a:endParaRPr b="0" lang="uk-UA" sz="1800" spc="-1" strike="noStrike">
              <a:solidFill>
                <a:srgbClr val="000000"/>
              </a:solidFill>
              <a:uFill>
                <a:solidFill>
                  <a:srgbClr val="ffffff"/>
                </a:solidFill>
              </a:uFill>
              <a:latin typeface="Arial"/>
            </a:endParaRPr>
          </a:p>
          <a:p>
            <a:pPr algn="just">
              <a:lnSpc>
                <a:spcPct val="115000"/>
              </a:lnSpc>
            </a:pPr>
            <a:r>
              <a:rPr b="0" lang="uk-UA" sz="2800" spc="-1" strike="noStrike">
                <a:solidFill>
                  <a:srgbClr val="000000"/>
                </a:solidFill>
                <a:uFill>
                  <a:solidFill>
                    <a:srgbClr val="ffffff"/>
                  </a:solidFill>
                </a:uFill>
                <a:latin typeface="Times New Roman"/>
                <a:ea typeface="Calibri"/>
              </a:rPr>
              <a:t>Краснолиманщина і сьогодні пам’ятає своїх героїв-партизан.</a:t>
            </a:r>
            <a:endParaRPr b="0" lang="uk-UA" sz="1800" spc="-1" strike="noStrike">
              <a:solidFill>
                <a:srgbClr val="000000"/>
              </a:solidFill>
              <a:uFill>
                <a:solidFill>
                  <a:srgbClr val="ffffff"/>
                </a:solidFill>
              </a:uFill>
              <a:latin typeface="Arial"/>
            </a:endParaRPr>
          </a:p>
        </p:txBody>
      </p:sp>
    </p:spTree>
  </p:cSld>
  <p:transition spd="slow">
    <p:diamond/>
  </p:transition>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971</TotalTime>
  <Application>LibreOffice/5.1.6.2$Linux_x86 LibreOffice_project/10m0$Build-2</Application>
  <Words>464</Words>
  <Paragraphs>73</Paragraphs>
  <Company>SPecialiST RePack</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2019-01-01T18:24:40Z</dcterms:created>
  <dc:creator>Надужда Деркунская</dc:creator>
  <dc:description/>
  <dc:language>uk-UA</dc:language>
  <cp:lastModifiedBy/>
  <dcterms:modified xsi:type="dcterms:W3CDTF">2019-04-09T11:04:26Z</dcterms:modified>
  <cp:revision>59</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SPecialiST RePack</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vt:i4>
  </property>
  <property fmtid="{D5CDD505-2E9C-101B-9397-08002B2CF9AE}" pid="9" name="PresentationFormat">
    <vt:lpwstr>Широкоэкранный</vt:lpwstr>
  </property>
  <property fmtid="{D5CDD505-2E9C-101B-9397-08002B2CF9AE}" pid="10" name="ScaleCrop">
    <vt:bool>0</vt:bool>
  </property>
  <property fmtid="{D5CDD505-2E9C-101B-9397-08002B2CF9AE}" pid="11" name="ShareDoc">
    <vt:bool>0</vt:bool>
  </property>
  <property fmtid="{D5CDD505-2E9C-101B-9397-08002B2CF9AE}" pid="12" name="Slides">
    <vt:i4>19</vt:i4>
  </property>
</Properties>
</file>