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1" r:id="rId3"/>
    <p:sldId id="265" r:id="rId4"/>
    <p:sldId id="262" r:id="rId5"/>
    <p:sldId id="270" r:id="rId6"/>
    <p:sldId id="263" r:id="rId7"/>
    <p:sldId id="271" r:id="rId8"/>
    <p:sldId id="264" r:id="rId9"/>
    <p:sldId id="266" r:id="rId10"/>
    <p:sldId id="267" r:id="rId11"/>
    <p:sldId id="272" r:id="rId12"/>
    <p:sldId id="268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99CCFF"/>
    <a:srgbClr val="00FFCC"/>
    <a:srgbClr val="332319"/>
    <a:srgbClr val="173A8D"/>
    <a:srgbClr val="003374"/>
    <a:srgbClr val="C9A093"/>
    <a:srgbClr val="F1F1F1"/>
    <a:srgbClr val="385592"/>
    <a:srgbClr val="3A58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8496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інтерактивний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конкурс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Юніор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Дослідник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Номінація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Юніор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Дослідник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56347" y="2275472"/>
            <a:ext cx="4831307" cy="92825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uk-UA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uk-UA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Гордість міста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7952" y="4527113"/>
          <a:ext cx="8314944" cy="2080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416"/>
                <a:gridCol w="3462528"/>
              </a:tblGrid>
              <a:tr h="2080951"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Виконав  учень 8 класу</a:t>
                      </a:r>
                    </a:p>
                    <a:p>
                      <a:pPr algn="l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Миколаївської загальноосвітньої </a:t>
                      </a:r>
                    </a:p>
                    <a:p>
                      <a:pPr algn="l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школи І – ІІІ ст. № 25 </a:t>
                      </a:r>
                    </a:p>
                    <a:p>
                      <a:pPr algn="l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Миколаївської міської ради </a:t>
                      </a:r>
                    </a:p>
                    <a:p>
                      <a:pPr algn="l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Миколаївської області</a:t>
                      </a:r>
                    </a:p>
                    <a:p>
                      <a:pPr algn="l"/>
                      <a:r>
                        <a:rPr lang="uk-UA" sz="20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Тімохін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Максим Олексійович</a:t>
                      </a:r>
                      <a:endParaRPr lang="uk-UA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Керівник проекту:</a:t>
                      </a:r>
                    </a:p>
                    <a:p>
                      <a:pPr algn="r"/>
                      <a:r>
                        <a:rPr lang="uk-UA" sz="20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Олійникова</a:t>
                      </a:r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С.П., учитель історії, керівник гуртка </a:t>
                      </a:r>
                      <a:r>
                        <a:rPr lang="uk-UA" sz="20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“Пізнаємо</a:t>
                      </a:r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рідний </a:t>
                      </a:r>
                      <a:r>
                        <a:rPr lang="uk-UA" sz="20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край”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7390" y="414836"/>
            <a:ext cx="4328931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2013 році конкурс стає Міжнародним. 2018 року на ХХІ конкурсі шкільних газет було представлено роботи тисяч юнкорів з України, Болгарії, Польщі, Грузії, Молдови, Греції, Іспанії, Чехії, Росії, Білорусії, Пакистану, Єгипту. За 21 рік проведення конкурсу в архівах накопичено понад 30 тисяч робіт.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pic>
        <p:nvPicPr>
          <p:cNvPr id="10" name="Picture 4" descr="C:\Users\Администратор\Desktop\Головченко\21319_18_700x46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1198" y="272874"/>
            <a:ext cx="3681982" cy="3134250"/>
          </a:xfrm>
          <a:prstGeom prst="rect">
            <a:avLst/>
          </a:prstGeom>
          <a:noFill/>
        </p:spPr>
      </p:pic>
      <p:pic>
        <p:nvPicPr>
          <p:cNvPr id="11" name="Picture 5" descr="C:\Users\Администратор\Desktop\Головченко\Pictures\21319_3_400x6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1" y="3119590"/>
            <a:ext cx="2438399" cy="3375004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Головченко\Pictures\IMG_20190402_130930.jpg"/>
          <p:cNvPicPr>
            <a:picLocks noChangeAspect="1" noChangeArrowheads="1"/>
          </p:cNvPicPr>
          <p:nvPr/>
        </p:nvPicPr>
        <p:blipFill>
          <a:blip r:embed="rId4" cstate="print"/>
          <a:srcRect b="5509"/>
          <a:stretch>
            <a:fillRect/>
          </a:stretch>
        </p:blipFill>
        <p:spPr bwMode="auto">
          <a:xfrm>
            <a:off x="3503815" y="3518344"/>
            <a:ext cx="5331956" cy="3104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Головченко\Pictures\IMG_8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85" y="190905"/>
            <a:ext cx="2404062" cy="34666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3344" y="280417"/>
            <a:ext cx="5730240" cy="3511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думку Г.О.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завдяки конкурсу Миколаїв став центром шкільної журналістики нашої держави. Саме конкурс багато в чому зберіг нашу країну від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медіабезграмотності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 сучасний юнкор — це активний допитливий молодий українець, який знає, чого він хоче, який прагне змін, учиться обстоювати свою точку зору. І головне, що юний журналіст — патріот України. Юні кореспонденти не тільки висвітлюють події, а стають ініціаторами обговорення суспільно важливих проблем, що стосуються життя громади.</a:t>
            </a: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2" descr="C:\Users\Администратор\Desktop\Головченко\Pictures\IMG_20190402_1307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02" y="3854117"/>
            <a:ext cx="3374870" cy="2526620"/>
          </a:xfrm>
          <a:prstGeom prst="rect">
            <a:avLst/>
          </a:prstGeom>
          <a:noFill/>
        </p:spPr>
      </p:pic>
      <p:pic>
        <p:nvPicPr>
          <p:cNvPr id="7" name="Picture 6" descr="C:\Users\Администратор\Desktop\Головченко\Pictures\IMG_20190402_1307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3792" y="3877458"/>
            <a:ext cx="3523488" cy="249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Администратор\Desktop\Головченко\Pictures\11150467_932863356735108_180260682372202860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4160" y="280416"/>
            <a:ext cx="2200656" cy="2865120"/>
          </a:xfrm>
          <a:prstGeom prst="rect">
            <a:avLst/>
          </a:prstGeom>
          <a:noFill/>
        </p:spPr>
      </p:pic>
      <p:pic>
        <p:nvPicPr>
          <p:cNvPr id="22533" name="Picture 5" descr="C:\Users\Администратор\Desktop\Головченко\Pictures\IMG_20190402_131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024" y="3663236"/>
            <a:ext cx="2109216" cy="25546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8224" y="353568"/>
            <a:ext cx="6035040" cy="3340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 Гліба Олександровича, досвід Коледжу преси і телебачення були високо оцінені.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2005 р.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Г.О. здобуває науковий ступінь кандидата педагогічних наук. З 2007 року - секретар Національної спілки журналістів України.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2012 році Гліб Олександрович нагороджений почесним званням «Заслужений журналіст України». </a:t>
            </a: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р.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Г.О. за особисті заслуги в будівництві демократичного правового суспільства нагороджено почесним знаком «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року» в номінації «Засоби масової інформації».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Администратор\Desktop\Головченко\Pictures\549232_932862446735199_74140033383713483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736" y="3669792"/>
            <a:ext cx="3084576" cy="25847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2880" y="3925824"/>
            <a:ext cx="3304032" cy="25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2016 році у складі групи авторів монографії «Україна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медійна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 порозі інформаційної революції» його відзначено Премією імені Івана Франка у номінації «За найкращу наукову роботу в інформаційній сфері».</a:t>
            </a:r>
          </a:p>
          <a:p>
            <a:pPr indent="354013" algn="just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Головченко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9024" y="890016"/>
            <a:ext cx="2294085" cy="3633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6032" y="316992"/>
            <a:ext cx="6108192" cy="5340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err="1" smtClean="0"/>
          </a:p>
          <a:p>
            <a:pPr indent="354013" algn="just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«Крізь терня до зірок» - кредо цієї людини. Навчання протягом життя – секрет успіху. Гліб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пройшов підготовку у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Могилянській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бізнес – школі за програмою </a:t>
            </a:r>
            <a: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PRESIDENT</a:t>
            </a:r>
            <a:r>
              <a:rPr lang="uk-UA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MBA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Зараз він – докторант  Інституту педагогічної освіти і освіти дорослих імені Івана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Зязюна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Національної академії педагогічних наук України. Сучасні знання та технології управління дозволяють йому та його команді вирішувати найскладніші завдання.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Висновки: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 люди, як Гліб Олександрович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є гордістю нашого міста і країни. </a:t>
            </a: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Новизна дослідження полягає у тому, що у ньому вперше проаналізовано діяльність закладу освіти  - Коледжу преси і телебачення, особистий внесок його директора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Г.О. у розвиток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медіаосвіти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громадянської активності молоді. </a:t>
            </a: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Матеріали можуть бути корисними при вивченні теми «Розвиток культури Миколаївщини у добу незалежності».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/>
              <a:t> 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7951" y="277090"/>
            <a:ext cx="8412481" cy="6136067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з’ясувати внесок Г.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Головченка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у підготовку молодого покоління до життя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медіаосвіти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громадянської журналістики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Охарактеризувати чинники, які вплинули на формування особи;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Дослідити педагогічну та журналістську діяльність Г.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Головченка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Висвітлити значення діяльності Коледжу преси та телебачення, Міжнародного конкурсу шкільних медіа у контексті розвитку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медіаосвіти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громадянської активності підростаючого покоління;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Узагальнити та систематизувати досліджуваний матеріал у формі презентації.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Головченко\Pictures\IMG_20190408_185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31778"/>
            <a:ext cx="2977896" cy="2115965"/>
          </a:xfrm>
          <a:prstGeom prst="rect">
            <a:avLst/>
          </a:prstGeom>
          <a:noFill/>
        </p:spPr>
      </p:pic>
      <p:pic>
        <p:nvPicPr>
          <p:cNvPr id="19459" name="Picture 3" descr="C:\Users\Администратор\Desktop\Головченко\Pictures\IMG_20190408_19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303" y="1986987"/>
            <a:ext cx="1861097" cy="2062622"/>
          </a:xfrm>
          <a:prstGeom prst="rect">
            <a:avLst/>
          </a:prstGeom>
          <a:noFill/>
        </p:spPr>
      </p:pic>
      <p:pic>
        <p:nvPicPr>
          <p:cNvPr id="19461" name="Picture 5" descr="C:\Users\Администратор\Desktop\Головченко\Pictures\IMG_20190408_185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159" y="4279392"/>
            <a:ext cx="3100641" cy="2218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608" y="162415"/>
            <a:ext cx="8485632" cy="1568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 дослідження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спостереження, аналіз, узагальнення. Під час роботи над проектом були використані Інтернет - ресурси; здійснена екскурсія до Коледжу преси та телебачення: ознайомлення з історією закладу, особливостями навчання студентів; вивчені архівні матеріали закладу; проведено інтерв`ю з директором Коледжу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Головченком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Г.О.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63" name="Picture 7" descr="C:\Users\Администратор\Desktop\Головченко\Pictures\IMG_20190403_104816.jpg"/>
          <p:cNvPicPr>
            <a:picLocks noChangeAspect="1" noChangeArrowheads="1"/>
          </p:cNvPicPr>
          <p:nvPr/>
        </p:nvPicPr>
        <p:blipFill>
          <a:blip r:embed="rId5" cstate="print"/>
          <a:srcRect l="6297" t="588"/>
          <a:stretch>
            <a:fillRect/>
          </a:stretch>
        </p:blipFill>
        <p:spPr bwMode="auto">
          <a:xfrm>
            <a:off x="5839969" y="4251190"/>
            <a:ext cx="3072384" cy="219837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IMG_20190409_130210.jpg"/>
          <p:cNvPicPr>
            <a:picLocks noChangeAspect="1" noChangeArrowheads="1"/>
          </p:cNvPicPr>
          <p:nvPr/>
        </p:nvPicPr>
        <p:blipFill>
          <a:blip r:embed="rId6" cstate="print"/>
          <a:srcRect l="12619" t="4641" r="2279" b="19747"/>
          <a:stretch>
            <a:fillRect/>
          </a:stretch>
        </p:blipFill>
        <p:spPr bwMode="auto">
          <a:xfrm>
            <a:off x="5839968" y="1938582"/>
            <a:ext cx="2974848" cy="2072586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Головченко\Pictures\IMG_20190408_190137.jpg"/>
          <p:cNvPicPr>
            <a:picLocks noChangeAspect="1" noChangeArrowheads="1"/>
          </p:cNvPicPr>
          <p:nvPr/>
        </p:nvPicPr>
        <p:blipFill>
          <a:blip r:embed="rId7" cstate="print"/>
          <a:srcRect l="15692" t="-82" r="20018"/>
          <a:stretch>
            <a:fillRect/>
          </a:stretch>
        </p:blipFill>
        <p:spPr bwMode="auto">
          <a:xfrm>
            <a:off x="3669792" y="4267200"/>
            <a:ext cx="1865376" cy="224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Головченко\Pictures\11229781_932852870069490_7882233073783510255_n.jpg"/>
          <p:cNvPicPr>
            <a:picLocks noChangeAspect="1" noChangeArrowheads="1"/>
          </p:cNvPicPr>
          <p:nvPr/>
        </p:nvPicPr>
        <p:blipFill>
          <a:blip r:embed="rId2"/>
          <a:srcRect l="12019" t="3231" r="6350" b="18878"/>
          <a:stretch>
            <a:fillRect/>
          </a:stretch>
        </p:blipFill>
        <p:spPr bwMode="auto">
          <a:xfrm>
            <a:off x="6401986" y="3435881"/>
            <a:ext cx="2428505" cy="30563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9567" y="365760"/>
            <a:ext cx="4135778" cy="314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Гліб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Олександрович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народився у Миколаєві 6 березня 1974 року. Навчався у середній школі № 7, з першого класу брав участь у роботі гуртка юнкорів, який заснував на початку 70-х років минулого століття вчитель мови та літератури Леонід Григорович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Райзман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3629891"/>
            <a:ext cx="8659091" cy="2881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Головченко\Pictures\11165322_932850586736385_169032384869267966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668" y="220327"/>
            <a:ext cx="4023359" cy="32787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194" y="3657600"/>
            <a:ext cx="5708469" cy="2899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4988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Талановитий журналіст навчав дітей не тільки майстерності журналіста, а й виховував справжніми людьми: чесними, добрими, небайдужими. Під впливом Л.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Райзмана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Гліб, як і його старший брат В`ячеслав, обрав журналістику. Перша публікація юнкора Гліба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вийшла у 1980 році, коли йому було лише 6 років. </a:t>
            </a:r>
          </a:p>
          <a:p>
            <a:pPr algn="ctr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574766"/>
            <a:ext cx="4872445" cy="4402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 закінчення школи Гліб поєднував навчання у Миколаївському педагогічному інституті зі своїм захопленням: у 16 років  став штатним кореспондент обласної молодіжної газети, у 17 років – кореспондентом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«Вечірній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Миколаїв». У 1992  вступив до Спілки журналістів України, ставши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молодшим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членом цієї організації. Того ж року розпочав роботу на телебаченні: спочатку репортером відділу новин телекомпанії «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Телеком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1», пізніше – старшим редактором телевізійної студії «Дзеркало». </a:t>
            </a:r>
          </a:p>
          <a:p>
            <a:pPr indent="36036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грудні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1992 року разом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братом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організував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агенці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думки. </a:t>
            </a:r>
          </a:p>
          <a:p>
            <a:pPr indent="360363"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Администратор\Desktop\Головченко\Pictures\IMG_20190402_130911.jpg"/>
          <p:cNvPicPr>
            <a:picLocks noChangeAspect="1" noChangeArrowheads="1"/>
          </p:cNvPicPr>
          <p:nvPr/>
        </p:nvPicPr>
        <p:blipFill>
          <a:blip r:embed="rId2"/>
          <a:srcRect l="5491" t="2941" r="4368"/>
          <a:stretch>
            <a:fillRect/>
          </a:stretch>
        </p:blipFill>
        <p:spPr bwMode="auto">
          <a:xfrm>
            <a:off x="5656217" y="679268"/>
            <a:ext cx="3187337" cy="4232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14" y="255952"/>
            <a:ext cx="4689565" cy="5047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indent="4429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Нагальною проблемою після проголошення незалежності України стає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громадян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36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 допомогти людям стати вільними, толерантними громадянами демократичного суспільства,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 мають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самостійне мислення, їх необхідно навчити людей розуміти та аналізувати мас-медіа, усвідомлювати наслідки їх впливу.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1993 році у Миколаєві було створено Коледж преси та телебачення – вищий навчальний заклад, місією якого стала підготовка кадрів для демократичних медіа. Батьками – засновниками Коледжу були Гліб та 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ячеслав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Головченки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Леонід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Райзман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indent="4429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pic>
        <p:nvPicPr>
          <p:cNvPr id="2050" name="Picture 2" descr="C:\Users\Администратор\Desktop\Головченко\Pictures\14639728_1249228641765243_281191762768054228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73" y="517288"/>
            <a:ext cx="3414269" cy="4329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3" y="431074"/>
            <a:ext cx="8334103" cy="31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1997 році Гліб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стає директором Коледжу й організовує освітній процес з урахуванням того, що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медіаосвіта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належить до основних прав кожного громадянина на свободу слова і права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журналіст повинен бути відданим своєму народові, ідеї служіння суспільства, а не владі, не власникові чи редактору.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Коледжі вперше в Україні була впроваджена нова педагогічна технологія - дидактичний інформаційний простір (навчання в умовах виробництва). </a:t>
            </a:r>
          </a:p>
          <a:p>
            <a:pPr indent="4429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Коледж має всі види засобів масової інформації — газету, студентське радіо новин, з 2006 року телеканал ТАК-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Телевізійний Академічний Канал. </a:t>
            </a:r>
          </a:p>
          <a:p>
            <a:pPr indent="4429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2" descr="C:\Users\Администратор\Desktop\Головченко\Pictures\IMG_20190408_190007.jpg"/>
          <p:cNvPicPr>
            <a:picLocks noChangeAspect="1" noChangeArrowheads="1"/>
          </p:cNvPicPr>
          <p:nvPr/>
        </p:nvPicPr>
        <p:blipFill>
          <a:blip r:embed="rId2" cstate="print"/>
          <a:srcRect l="1627" t="5470" r="801"/>
          <a:stretch>
            <a:fillRect/>
          </a:stretch>
        </p:blipFill>
        <p:spPr bwMode="auto">
          <a:xfrm>
            <a:off x="1867990" y="3422469"/>
            <a:ext cx="5512525" cy="3232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7872" y="223245"/>
            <a:ext cx="5303520" cy="2678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час існування каналу виходили інформаційні програми: «Такі новини», «Такі події»;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публіцистичні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програми: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«Такий закон», «Такі чоловіки» «Такі жінки», «Чи легко бути молодим». Канал запровадив формат телевізійних марафонів (від 8 до 15 годин прямого ефіру), формат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ток-шоу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«Телевізійний прес-клуб з Глібом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Головченком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роки роботи телеканалу в його ефірі побувало понад 4 тис. гостей, серед яких політики і дипломати, депутати різних рівнів, діячі культури і мистецтва, олімпійські чемпіони і переможці спортивних чемпіонатів різних рівнів, фахівці у галузі освіти, медицини, громадські діячі, зірки шоу-бізнесу України та інших країн.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840" y="5276167"/>
            <a:ext cx="8680704" cy="158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– високий рівень практичних умінь випускників, які відчувають свою громадянську відповідальність перед суспільством за кожне сказане слово, за кожну свою професійну дію особливо в умовах роздержавлення ЗМІ.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8435" name="Picture 3" descr="C:\Users\Администратор\Desktop\Головченко\Picture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048" y="268224"/>
            <a:ext cx="2897448" cy="2460465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Головченко\Pictures\13876219_1297305956953937_2068685252825564635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56" y="3035808"/>
            <a:ext cx="3023620" cy="2257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Головченко\Pictures\IMG_20190403_095349.jpg"/>
          <p:cNvPicPr>
            <a:picLocks noChangeAspect="1" noChangeArrowheads="1"/>
          </p:cNvPicPr>
          <p:nvPr/>
        </p:nvPicPr>
        <p:blipFill>
          <a:blip r:embed="rId2" cstate="print"/>
          <a:srcRect t="4593" r="287"/>
          <a:stretch>
            <a:fillRect/>
          </a:stretch>
        </p:blipFill>
        <p:spPr bwMode="auto">
          <a:xfrm>
            <a:off x="257884" y="277947"/>
            <a:ext cx="5057828" cy="50811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47360" y="268223"/>
            <a:ext cx="3364992" cy="4998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endParaRPr lang="uk-UA" dirty="0" smtClean="0"/>
          </a:p>
          <a:p>
            <a:pPr indent="354013" algn="just"/>
            <a:endParaRPr lang="uk-UA" dirty="0" smtClean="0"/>
          </a:p>
          <a:p>
            <a:pPr indent="354013" algn="just"/>
            <a:endParaRPr lang="uk-UA" dirty="0" smtClean="0"/>
          </a:p>
          <a:p>
            <a:pPr indent="354013" algn="just"/>
            <a:endParaRPr lang="uk-UA" dirty="0" smtClean="0"/>
          </a:p>
          <a:p>
            <a:pPr indent="354013" algn="just"/>
            <a:endParaRPr lang="uk-UA" dirty="0" smtClean="0"/>
          </a:p>
          <a:p>
            <a:pPr indent="354013" algn="just"/>
            <a:endParaRPr lang="uk-UA" dirty="0" smtClean="0"/>
          </a:p>
          <a:p>
            <a:pPr indent="354013" algn="just"/>
            <a:endParaRPr lang="uk-UA" dirty="0" smtClean="0"/>
          </a:p>
          <a:p>
            <a:pPr indent="354013" algn="just"/>
            <a:endParaRPr lang="uk-UA" dirty="0" smtClean="0"/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із проектів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Головченка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конкурс шкільних медіа. Завдяки цьому конкурсу молодь набуває навичок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журна-лістики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дізнається про механізми створення медіа, усвідомлює, що однією з найбільших цінностей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на-шого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 є свобода публічно говорити та висловлювати свою думку.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Перший конкурс відбувся у 1997 році. У ньому взяли участь близько 20 газет зі шкіл Миколаєва. У 2010 році у ХІІ Національному конкурсі було вже близько 2000 газет.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1057</Words>
  <Application>Microsoft Office PowerPoint</Application>
  <PresentationFormat>Экран (4:3)</PresentationFormat>
  <Paragraphs>169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Гордість міста</vt:lpstr>
      <vt:lpstr>                 Мета: з’ясувати внесок Г. Головченка у підготовку молодого покоління до життя у сучасних інформаційних умовах, розвиток медіаосвіти, громадянської журналістики  Завдання:  - Охарактеризувати чинники, які вплинули на формування особи; - Дослідити педагогічну та журналістську діяльність Г. Головченка; - Висвітлити значення діяльності Коледжу преси та телебачення, Міжнародного конкурсу шкільних медіа у контексті розвитку медіаосвіти, громадянської активності підростаючого покоління; - Узагальнити та систематизувати досліджуваний матеріал у формі презентації.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XTreme.ws</cp:lastModifiedBy>
  <cp:revision>93</cp:revision>
  <dcterms:created xsi:type="dcterms:W3CDTF">2016-11-18T14:12:19Z</dcterms:created>
  <dcterms:modified xsi:type="dcterms:W3CDTF">2019-04-11T06:20:18Z</dcterms:modified>
</cp:coreProperties>
</file>