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8"/>
  </p:notesMasterIdLst>
  <p:sldIdLst>
    <p:sldId id="277" r:id="rId2"/>
    <p:sldId id="278" r:id="rId3"/>
    <p:sldId id="279" r:id="rId4"/>
    <p:sldId id="267" r:id="rId5"/>
    <p:sldId id="258" r:id="rId6"/>
    <p:sldId id="265" r:id="rId7"/>
    <p:sldId id="259" r:id="rId8"/>
    <p:sldId id="272" r:id="rId9"/>
    <p:sldId id="260" r:id="rId10"/>
    <p:sldId id="269" r:id="rId11"/>
    <p:sldId id="261" r:id="rId12"/>
    <p:sldId id="264" r:id="rId13"/>
    <p:sldId id="268" r:id="rId14"/>
    <p:sldId id="271" r:id="rId15"/>
    <p:sldId id="274" r:id="rId16"/>
    <p:sldId id="27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4AC802-3EB7-4C6B-8577-753F8BABA783}" type="datetimeFigureOut">
              <a:rPr lang="ru-RU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DDE01F-1725-4C7F-9A7A-ED4D2443B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95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3" name="Shape 9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ECBFB-917E-4950-8B18-C077CF0A3A1A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0966440-5945-4A21-953B-A7396013A9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0D7C9-DE52-415B-85B5-7B094E3DBE75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22EB5-D701-437C-935C-BF2FF67A83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88294-5AC3-49E5-A30B-0E4853A07701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3BD35-2C9C-4AFF-9060-D253B3CA12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E5298-6B79-4467-947B-49BFF20205DF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6EE6-6144-44A2-8951-279BBC10D6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B4E65-5352-48FE-AF5C-600FFCCCE878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7A178-C8E0-44E9-8918-0ACD160ACB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4E75D-C12B-4F87-A070-34CB84AE8307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46E66-04BC-46B7-819A-59E22CED63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D883A-15F3-428C-A4D8-3A2644EFA092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C97C8-456C-48CD-A63D-9E3334FEF1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D710C-DC81-4123-829B-132F963F2643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3AE13-9388-4A36-8FFD-69FE2160F4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55E6D-D58C-48FC-B2AF-43571CD3E8B7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64B07-0B47-46EF-AFDD-87D1C27D7D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631BB-4351-4AF6-9B2F-DCB2F545E617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B500A-60D3-4D51-A517-E3846DD237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EFF7D-3940-4E68-B643-DFC606291F5C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8E75B-0097-4FF5-ACCB-BB161209DF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49B812-48F0-4ED0-9534-5CDBA40884E7}" type="datetimeFigureOut">
              <a:rPr lang="ru-RU"/>
              <a:pPr>
                <a:defRPr/>
              </a:pPr>
              <a:t>19.04.2019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90EA1A-C3AD-48A4-AE85-E7BD4801DA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45" r:id="rId2"/>
    <p:sldLayoutId id="2147483951" r:id="rId3"/>
    <p:sldLayoutId id="2147483946" r:id="rId4"/>
    <p:sldLayoutId id="2147483947" r:id="rId5"/>
    <p:sldLayoutId id="2147483948" r:id="rId6"/>
    <p:sldLayoutId id="2147483952" r:id="rId7"/>
    <p:sldLayoutId id="2147483953" r:id="rId8"/>
    <p:sldLayoutId id="2147483954" r:id="rId9"/>
    <p:sldLayoutId id="2147483949" r:id="rId10"/>
    <p:sldLayoutId id="21474839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ctrTitle"/>
          </p:nvPr>
        </p:nvSpPr>
        <p:spPr>
          <a:xfrm>
            <a:off x="709613" y="404813"/>
            <a:ext cx="7772400" cy="1779587"/>
          </a:xfrm>
          <a:extLst/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600" b="1" i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Всеукраїнський інтерактивний конкурс</a:t>
            </a:r>
            <a:r>
              <a:rPr lang="uk-UA" sz="2400" b="1" i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/>
            </a:r>
            <a:br>
              <a:rPr lang="uk-UA" sz="2400" b="1" i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uk-UA" sz="2400" b="1" i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“МАН-ЮНІОР ДОСЛІДНИК”</a:t>
            </a:r>
            <a:r>
              <a:rPr lang="uk-UA" sz="2400" b="1" i="1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/>
            </a:r>
            <a:br>
              <a:rPr lang="uk-UA" sz="2400" b="1" i="1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</a:br>
            <a:endParaRPr lang="uk-UA" sz="3200" b="1" i="1" dirty="0">
              <a:solidFill>
                <a:srgbClr val="FFC000"/>
              </a:solidFill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3357563"/>
            <a:ext cx="6624637" cy="1112837"/>
          </a:xfrm>
        </p:spPr>
        <p:txBody>
          <a:bodyPr/>
          <a:lstStyle/>
          <a:p>
            <a:pPr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Екскурсія історико-архітектурними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 міста Мерефи</a:t>
            </a:r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79650" y="1844675"/>
            <a:ext cx="4630738" cy="954088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  <a:defRPr/>
            </a:pPr>
            <a:r>
              <a:rPr lang="uk-UA" altLang="ru-RU" sz="18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itchFamily="18" charset="-127"/>
                <a:ea typeface="Batang" pitchFamily="18" charset="-127"/>
                <a:cs typeface="Times New Roman" pitchFamily="18" charset="0"/>
              </a:rPr>
              <a:t>Номінація: “ІСТОРІЯ”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uk-UA" altLang="ru-RU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МІЙ ВНЕСОК У МУЗЕЙНУ СПРАВУ</a:t>
            </a:r>
            <a:endParaRPr lang="ru-RU" altLang="ru-RU" sz="20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FontTx/>
              <a:buNone/>
              <a:defRPr/>
            </a:pPr>
            <a:endParaRPr lang="uk-UA" altLang="ru-RU" sz="1800" b="1" smtClean="0">
              <a:solidFill>
                <a:schemeClr val="bg1"/>
              </a:solidFill>
              <a:latin typeface="Batang" pitchFamily="18" charset="-127"/>
              <a:ea typeface="Batang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500" y="422275"/>
            <a:ext cx="8424863" cy="51085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Автор: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     Степанова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Валерія,  учениця 7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класу комунального 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      закладу 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«Мереф'янська загальноосвітня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школа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    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І-ІІІ ступенів №6»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Мереф'янської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міської ради </a:t>
            </a: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     Харківської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області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Керівник</a:t>
            </a:r>
            <a:r>
              <a:rPr lang="uk-U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: </a:t>
            </a:r>
            <a:endParaRPr lang="uk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Терещенко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Олена Леонідівна, вчитель історії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КЗ «Мереф'янська загальноосвітня школа І-ІІІ ступенів №6»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Мереф'янської міської ради Харківської області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67544" y="764704"/>
            <a:ext cx="1748901" cy="3253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ÐÐ°ÑÑÐ¸Ð½ÐºÐ¸ Ð¿Ð¾ Ð·Ð°Ð¿ÑÐ¾ÑÑ ÑÐ¾ÑÐ¾ Ð¼ÑÑÑÐ° Ð¼ÐµÑÐµÑ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16113"/>
            <a:ext cx="3582987" cy="208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4002088" y="188913"/>
            <a:ext cx="4962525" cy="621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Актуальність теми</a:t>
            </a:r>
            <a:r>
              <a:rPr lang="uk-UA" altLang="ru-RU" sz="20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alt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полягає в тому, що будівництво України як незалежної і суверенної держави супроводжується процесом формування національно-культурної свідомості. Тому постійно зростає інтерес до історії  рідного кра</a:t>
            </a:r>
            <a:r>
              <a:rPr lang="uk-UA" altLang="ru-RU" sz="2000">
                <a:latin typeface="Times New Roman" pitchFamily="18" charset="0"/>
                <a:cs typeface="Times New Roman" pitchFamily="18" charset="0"/>
              </a:rPr>
              <a:t>ю.</a:t>
            </a:r>
          </a:p>
          <a:p>
            <a:pPr algn="just"/>
            <a:r>
              <a:rPr lang="uk-UA" alt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Метою  роботи є </a:t>
            </a:r>
            <a:r>
              <a:rPr lang="uk-UA" alt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поповнення історико-краєзнавчого шкільного музею світлинами різного часу і створення інтерактивної тематичної екскурсії історико-архітектурними пам’ятками міста Мерефи</a:t>
            </a:r>
            <a:r>
              <a:rPr lang="uk-UA" altLang="ru-RU" sz="20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Об'єкт дослідження  </a:t>
            </a:r>
            <a:r>
              <a:rPr lang="uk-UA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alt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історико-архітектурні пам’ятки міста Мерефи.</a:t>
            </a:r>
          </a:p>
          <a:p>
            <a:pPr algn="just"/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uk-UA" altLang="ru-RU" sz="2000" b="1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alt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історія </a:t>
            </a:r>
          </a:p>
          <a:p>
            <a:pPr algn="just"/>
            <a:r>
              <a:rPr lang="uk-UA" alt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Походження історико-архітектурних об’єктів міста Мерефи.</a:t>
            </a:r>
            <a:endParaRPr lang="ru-RU" altLang="ru-RU" sz="2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Shape 100" descr="карта 1.jpeg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765175"/>
            <a:ext cx="8547100" cy="5843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1" name="Shape 101"/>
          <p:cNvCxnSpPr/>
          <p:nvPr/>
        </p:nvCxnSpPr>
        <p:spPr>
          <a:xfrm>
            <a:off x="5483225" y="1916113"/>
            <a:ext cx="914400" cy="9144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miter lim="800000"/>
            <a:headEnd type="none" w="med" len="med"/>
            <a:tailEnd type="stealth" w="med" len="med"/>
          </a:ln>
          <a:effectLst>
            <a:outerShdw blurRad="63500" dist="228600" dir="2700000" sy="89999">
              <a:srgbClr val="000000">
                <a:alpha val="25490"/>
              </a:srgbClr>
            </a:outerShdw>
          </a:effectLst>
        </p:spPr>
      </p:cxnSp>
      <p:sp>
        <p:nvSpPr>
          <p:cNvPr id="6150" name="Shape 102"/>
          <p:cNvSpPr txBox="1">
            <a:spLocks noChangeArrowheads="1"/>
          </p:cNvSpPr>
          <p:nvPr/>
        </p:nvSpPr>
        <p:spPr bwMode="auto">
          <a:xfrm>
            <a:off x="4013200" y="1341438"/>
            <a:ext cx="2516188" cy="4619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5" tIns="45700" rIns="91425" bIns="45700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Clr>
                <a:srgbClr val="7E4E99"/>
              </a:buClr>
              <a:buSzPts val="2400"/>
              <a:buFont typeface="Times New Roman" pitchFamily="18" charset="0"/>
              <a:buNone/>
              <a:defRPr/>
            </a:pPr>
            <a:r>
              <a:rPr lang="uk-UA" altLang="ru-RU" sz="2400" b="1" dirty="0" smtClean="0">
                <a:solidFill>
                  <a:srgbClr val="7E4E99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с</a:t>
            </a:r>
            <a:r>
              <a:rPr lang="en-US" altLang="ru-RU" sz="2400" b="1" dirty="0" err="1" smtClean="0">
                <a:solidFill>
                  <a:srgbClr val="7E4E99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лобода</a:t>
            </a:r>
            <a:r>
              <a:rPr lang="en-US" altLang="ru-RU" sz="2400" b="1" dirty="0" smtClean="0">
                <a:solidFill>
                  <a:srgbClr val="7E4E99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</a:t>
            </a:r>
            <a:r>
              <a:rPr lang="en-US" altLang="ru-RU" sz="2400" b="1" dirty="0" err="1">
                <a:solidFill>
                  <a:srgbClr val="7E4E99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Мерефа</a:t>
            </a:r>
            <a:endParaRPr lang="ru-RU" altLang="ru-RU" sz="1800" dirty="0"/>
          </a:p>
        </p:txBody>
      </p:sp>
      <p:pic>
        <p:nvPicPr>
          <p:cNvPr id="6151" name="Shape 103" descr="http://klin-demianovo.ru/wp-content/uploads/2012/05/img.jpg"/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12160" y="4414944"/>
            <a:ext cx="2785930" cy="2228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Shape 104"/>
          <p:cNvSpPr txBox="1"/>
          <p:nvPr/>
        </p:nvSpPr>
        <p:spPr>
          <a:xfrm>
            <a:off x="179388" y="142875"/>
            <a:ext cx="8856662" cy="13239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>
              <a:srgbClr val="000000">
                <a:alpha val="39607"/>
              </a:srgbClr>
            </a:outerShdw>
          </a:effec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7E4E99"/>
              </a:buClr>
              <a:buSzPts val="4000"/>
              <a:buFont typeface="Arial" charset="0"/>
              <a:buNone/>
              <a:defRPr/>
            </a:pPr>
            <a:r>
              <a:rPr lang="en-US" alt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Слобожанщина</a:t>
            </a:r>
            <a:r>
              <a:rPr lang="en-US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 </a:t>
            </a:r>
            <a:r>
              <a:rPr lang="en-US" alt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на</a:t>
            </a:r>
            <a:r>
              <a:rPr lang="en-US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 </a:t>
            </a:r>
            <a:r>
              <a:rPr lang="en-US" alt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карті</a:t>
            </a:r>
            <a:r>
              <a:rPr lang="en-US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 </a:t>
            </a:r>
            <a:r>
              <a:rPr lang="en-US" alt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України</a:t>
            </a:r>
            <a:endParaRPr lang="ru-RU" altLang="ru-RU" sz="3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:\TEЛ\конкурси\2017-2018\слобожанські читання\2017-2018\Евтушенко\вид Мерефы.bmp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816443" y="2811032"/>
            <a:ext cx="1162364" cy="1819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 Івану Сірку </a:t>
            </a:r>
            <a:b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центрі Міста    </a:t>
            </a:r>
            <a:r>
              <a:rPr lang="uk-UA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Мерефа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3644900"/>
            <a:ext cx="4578350" cy="309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175" y="1628775"/>
            <a:ext cx="4322763" cy="32400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3" name="Прямоугольник 2"/>
          <p:cNvSpPr>
            <a:spLocks noChangeArrowheads="1"/>
          </p:cNvSpPr>
          <p:nvPr/>
        </p:nvSpPr>
        <p:spPr bwMode="auto">
          <a:xfrm>
            <a:off x="250825" y="5561013"/>
            <a:ext cx="4105275" cy="11699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Блок поштових марок «Козацька </a:t>
            </a:r>
            <a:r>
              <a:rPr lang="uk-UA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</a:t>
            </a:r>
            <a:r>
              <a:rPr lang="uk-UA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на».</a:t>
            </a:r>
          </a:p>
          <a:p>
            <a:pPr algn="ctr"/>
            <a:r>
              <a:rPr lang="uk-UA" altLang="ru-RU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2006 рік.</a:t>
            </a:r>
            <a:endParaRPr lang="ru-RU" altLang="ru-RU" sz="14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altLang="ru-RU" sz="1400">
                <a:latin typeface="Times New Roman" pitchFamily="18" charset="0"/>
                <a:cs typeface="Times New Roman" pitchFamily="18" charset="0"/>
              </a:rPr>
              <a:t>[Матеріал Донцова Ю.В., вчителя комунального закладу «Мереф’янська загальноосвітня  </a:t>
            </a:r>
          </a:p>
          <a:p>
            <a:pPr algn="ctr"/>
            <a:r>
              <a:rPr lang="uk-UA" altLang="ru-RU" sz="1400">
                <a:latin typeface="Times New Roman" pitchFamily="18" charset="0"/>
                <a:cs typeface="Times New Roman" pitchFamily="18" charset="0"/>
              </a:rPr>
              <a:t>школа І-ІІІ ступенів №4]</a:t>
            </a:r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333375"/>
            <a:ext cx="8261350" cy="7921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Різдва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МЕРЕФІ (1795)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4048" y="1596181"/>
            <a:ext cx="3888432" cy="3246567"/>
          </a:xfrm>
          <a:effectLst>
            <a:softEdge rad="112500"/>
          </a:effectLst>
        </p:spPr>
      </p:pic>
      <p:pic>
        <p:nvPicPr>
          <p:cNvPr id="10242" name="Picture 2" descr="F:\TEЛ\конкурси\2018-2019\конференция в пединституте\1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179388" y="1595438"/>
            <a:ext cx="2116137" cy="353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TEЛ\конкурси\2018-2019\конференция в пединституте\0023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/>
        </p:blipFill>
        <p:spPr bwMode="auto">
          <a:xfrm>
            <a:off x="2295525" y="1563688"/>
            <a:ext cx="2276475" cy="3570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5113338"/>
            <a:ext cx="26003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ЗАЛІЗНИЧНИЙ Вокзал Мерефи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2" descr="I:\музей\краєзнавство\мерефа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773238"/>
            <a:ext cx="6048375" cy="4803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cap="non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800" b="1" cap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b="1" cap="non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алізничного</a:t>
            </a:r>
            <a:r>
              <a:rPr lang="ru-RU" sz="2800" b="1" cap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училища, 1906 </a:t>
            </a:r>
            <a:r>
              <a:rPr lang="ru-RU" sz="2800" b="1" cap="non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endParaRPr lang="ru-RU" sz="2800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15364" name="Объект 3"/>
          <p:cNvGraphicFramePr>
            <a:graphicFrameLocks/>
          </p:cNvGraphicFramePr>
          <p:nvPr/>
        </p:nvGraphicFramePr>
        <p:xfrm>
          <a:off x="4665663" y="2060575"/>
          <a:ext cx="4276725" cy="2838450"/>
        </p:xfrm>
        <a:graphic>
          <a:graphicData uri="http://schemas.openxmlformats.org/presentationml/2006/ole">
            <p:oleObj spid="_x0000_s15364" name="Картинка" r:id="rId3" imgW="0" imgH="0" progId="StaticMetafile">
              <p:embed/>
            </p:oleObj>
          </a:graphicData>
        </a:graphic>
      </p:graphicFrame>
      <p:sp>
        <p:nvSpPr>
          <p:cNvPr id="15365" name="Прямоугольник 4"/>
          <p:cNvSpPr>
            <a:spLocks noChangeArrowheads="1"/>
          </p:cNvSpPr>
          <p:nvPr/>
        </p:nvSpPr>
        <p:spPr bwMode="auto">
          <a:xfrm>
            <a:off x="4787900" y="5084763"/>
            <a:ext cx="4032250" cy="523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Будівля Залізничного училища. </a:t>
            </a:r>
          </a:p>
          <a:p>
            <a:pPr algn="ctr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Станція Мерефа. </a:t>
            </a:r>
          </a:p>
        </p:txBody>
      </p:sp>
      <p:pic>
        <p:nvPicPr>
          <p:cNvPr id="12291" name="Picture 3" descr="F:\TEЛ\конкурси\2018-2019\конференция в пединституте\воронов\Ж-д вокзал в Мерефе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2275" y="3933825"/>
            <a:ext cx="4132263" cy="2633663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367" name="Объект 5"/>
          <p:cNvGraphicFramePr>
            <a:graphicFrameLocks/>
          </p:cNvGraphicFramePr>
          <p:nvPr/>
        </p:nvGraphicFramePr>
        <p:xfrm>
          <a:off x="395288" y="1628775"/>
          <a:ext cx="4176712" cy="2160588"/>
        </p:xfrm>
        <a:graphic>
          <a:graphicData uri="http://schemas.openxmlformats.org/presentationml/2006/ole">
            <p:oleObj spid="_x0000_s15367" name="Картинка" r:id="rId5" imgW="0" imgH="0" progId="StaticMetafil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Documents and Settings\user\Мои документы\Мои рисунки\MP Navigator\2010_02_01\IMоG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1949636"/>
            <a:ext cx="3096344" cy="4326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МЕРЕФ'ЯНСЬКА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склянА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КОМПАНІЯ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133600"/>
            <a:ext cx="4402137" cy="3959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7338" y="5373688"/>
            <a:ext cx="3348037" cy="738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Лист Е. </a:t>
            </a:r>
            <a:r>
              <a:rPr lang="uk-UA" sz="1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Борткевича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листування використовувався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 бланк із зображенням заводу.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17413" name="Объект 5"/>
          <p:cNvGraphicFramePr>
            <a:graphicFrameLocks noChangeAspect="1"/>
          </p:cNvGraphicFramePr>
          <p:nvPr/>
        </p:nvGraphicFramePr>
        <p:xfrm>
          <a:off x="250825" y="404813"/>
          <a:ext cx="4465638" cy="4968875"/>
        </p:xfrm>
        <a:graphic>
          <a:graphicData uri="http://schemas.openxmlformats.org/presentationml/2006/ole">
            <p:oleObj spid="_x0000_s17413" name="Картинка" r:id="rId3" imgW="0" imgH="0" progId="StaticMetafile">
              <p:embed/>
            </p:oleObj>
          </a:graphicData>
        </a:graphic>
      </p:graphicFrame>
      <p:pic>
        <p:nvPicPr>
          <p:cNvPr id="7" name="Содержимое 9" descr="orig-stekolnyi-zavod-14812680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38" y="692150"/>
            <a:ext cx="4033837" cy="417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бельгійський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5656" y="1772816"/>
            <a:ext cx="6171637" cy="462872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Мереф′янська </a:t>
            </a: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Спілка Споживачів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859338" y="5445125"/>
            <a:ext cx="3744912" cy="639763"/>
          </a:xfr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Споживчого</a:t>
            </a:r>
            <a:r>
              <a:rPr lang="ru-RU" sz="2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endParaRPr lang="ru-RU" sz="29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(зараз в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Мереф’янська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 І-ІІІ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460" name="Объект 7"/>
          <p:cNvGraphicFramePr>
            <a:graphicFrameLocks noGrp="1"/>
          </p:cNvGraphicFramePr>
          <p:nvPr>
            <p:ph sz="quarter" idx="4"/>
          </p:nvPr>
        </p:nvGraphicFramePr>
        <p:xfrm>
          <a:off x="539750" y="1912938"/>
          <a:ext cx="3816350" cy="2089150"/>
        </p:xfrm>
        <a:graphic>
          <a:graphicData uri="http://schemas.openxmlformats.org/presentationml/2006/ole">
            <p:oleObj spid="_x0000_s19460" name="Картинка" r:id="rId3" imgW="0" imgH="0" progId="StaticMetafile">
              <p:embed/>
            </p:oleObj>
          </a:graphicData>
        </a:graphic>
      </p:graphicFrame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075113"/>
            <a:ext cx="3816350" cy="260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Содержимое 9" descr="Рисунок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16016" y="1988840"/>
            <a:ext cx="4156677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4" name="Содержимое 10" descr="Рисунок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998788"/>
            <a:ext cx="3744913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54013" y="5911850"/>
            <a:ext cx="4248150" cy="86201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Мереф'янське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15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історико-краєзнавчого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комунальному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 Мереф'янська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 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І-ІІІ ступенів №6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4932363" y="5949950"/>
            <a:ext cx="3671887" cy="6397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Мереф'янського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/>
          <a:srcRect/>
          <a:stretch/>
        </p:blipFill>
        <p:spPr bwMode="auto">
          <a:xfrm>
            <a:off x="5581650" y="1543050"/>
            <a:ext cx="2662238" cy="420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0488" name="Объект 10"/>
          <p:cNvGraphicFramePr>
            <a:graphicFrameLocks/>
          </p:cNvGraphicFramePr>
          <p:nvPr/>
        </p:nvGraphicFramePr>
        <p:xfrm>
          <a:off x="539750" y="300038"/>
          <a:ext cx="3600450" cy="2487612"/>
        </p:xfrm>
        <a:graphic>
          <a:graphicData uri="http://schemas.openxmlformats.org/presentationml/2006/ole">
            <p:oleObj spid="_x0000_s20488" name="Картинка" r:id="rId5" imgW="0" imgH="0" progId="StaticMetafile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356100" y="593725"/>
            <a:ext cx="4248150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Збори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Сільскогосподарського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слободи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Мерефи, 1913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850" y="620713"/>
            <a:ext cx="8259763" cy="615950"/>
          </a:xfr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Початкове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земське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змішане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училище, 1906 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cap="none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1400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корпус Мереф'янської ЦРБ, по </a:t>
            </a:r>
            <a:r>
              <a:rPr lang="ru-RU" sz="1400" b="1" cap="none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1400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b="1" cap="none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Дніпровська</a:t>
            </a:r>
            <a:r>
              <a:rPr lang="ru-RU" sz="14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1507" name="Объект 3"/>
          <p:cNvGraphicFramePr>
            <a:graphicFrameLocks/>
          </p:cNvGraphicFramePr>
          <p:nvPr/>
        </p:nvGraphicFramePr>
        <p:xfrm>
          <a:off x="468313" y="2060575"/>
          <a:ext cx="3598862" cy="3097213"/>
        </p:xfrm>
        <a:graphic>
          <a:graphicData uri="http://schemas.openxmlformats.org/presentationml/2006/ole">
            <p:oleObj spid="_x0000_s21507" name="Картинка" r:id="rId3" imgW="0" imgH="0" progId="StaticMetafile">
              <p:embed/>
            </p:oleObj>
          </a:graphicData>
        </a:graphic>
      </p:graphicFrame>
      <p:graphicFrame>
        <p:nvGraphicFramePr>
          <p:cNvPr id="21508" name="Объект 4"/>
          <p:cNvGraphicFramePr>
            <a:graphicFrameLocks/>
          </p:cNvGraphicFramePr>
          <p:nvPr/>
        </p:nvGraphicFramePr>
        <p:xfrm>
          <a:off x="4500563" y="2133600"/>
          <a:ext cx="4032250" cy="3095625"/>
        </p:xfrm>
        <a:graphic>
          <a:graphicData uri="http://schemas.openxmlformats.org/presentationml/2006/ole">
            <p:oleObj spid="_x0000_s21508" name="Картинка" r:id="rId4" imgW="0" imgH="0" progId="StaticMetafile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43438" y="5445125"/>
            <a:ext cx="3838575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в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однокласном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чотирьохрічному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земському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училищі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Історико-Краєзнавчий музей</a:t>
            </a:r>
            <a:b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комунальному закладі «Мереф'янська загальноосвітня школа І-ІІІ ступенів №6»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1" descr="Спортплощадка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700213"/>
            <a:ext cx="3168650" cy="2089150"/>
          </a:xfrm>
          <a:prstGeom prst="rect">
            <a:avLst/>
          </a:prstGeom>
          <a:noFill/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2532" name="Рисунок 3" descr="музей-проек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431800" y="4035425"/>
            <a:ext cx="3060700" cy="24050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533" name="Picture 2" descr="img0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1700213"/>
            <a:ext cx="1512887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8850" y="1682750"/>
            <a:ext cx="16414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0" y="4351338"/>
            <a:ext cx="15097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4341813"/>
            <a:ext cx="1550987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97300" y="1682750"/>
            <a:ext cx="159226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513" y="3244850"/>
            <a:ext cx="49688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498</TotalTime>
  <Words>296</Words>
  <Application>Microsoft Office PowerPoint</Application>
  <PresentationFormat>Экран (4:3)</PresentationFormat>
  <Paragraphs>64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Century Gothic</vt:lpstr>
      <vt:lpstr>Arial</vt:lpstr>
      <vt:lpstr>Book Antiqua</vt:lpstr>
      <vt:lpstr>Calibri</vt:lpstr>
      <vt:lpstr>Times New Roman</vt:lpstr>
      <vt:lpstr>Batang</vt:lpstr>
      <vt:lpstr>Georgia</vt:lpstr>
      <vt:lpstr>Аптека</vt:lpstr>
      <vt:lpstr>Picture (Metafile)</vt:lpstr>
      <vt:lpstr>Всеукраїнський інтерактивний конкурс “МАН-ЮНІОР ДОСЛІДНИК” </vt:lpstr>
      <vt:lpstr>Слайд 2</vt:lpstr>
      <vt:lpstr>Слайд 3</vt:lpstr>
      <vt:lpstr>Слайд 4</vt:lpstr>
      <vt:lpstr>Пам'ятник Івану Сірку  в центрі Міста    Мерефа</vt:lpstr>
      <vt:lpstr>Церква Різдва Пресвятої Богородиці  В МЕРЕФІ (1795)</vt:lpstr>
      <vt:lpstr>ЗАЛІЗНИЧНИЙ Вокзал Мерефи</vt:lpstr>
      <vt:lpstr>Будівля Залізничного училища, 1906 рік</vt:lpstr>
      <vt:lpstr>МЕРЕФ'ЯНСЬКА склянА КОМПАНІЯ </vt:lpstr>
      <vt:lpstr>Слайд 10</vt:lpstr>
      <vt:lpstr>бельгійський будинок</vt:lpstr>
      <vt:lpstr>Мереф′янська Спілка Споживачів</vt:lpstr>
      <vt:lpstr>Слайд 13</vt:lpstr>
      <vt:lpstr>Початкове земське змішане  училище, 1906  (нині  корпус Мереф'янської ЦРБ, по вулиці   Дніпровська)</vt:lpstr>
      <vt:lpstr>Історико-Краєзнавчий музей при комунальному закладі «Мереф'янська загальноосвітня школа І-ІІІ ступенів №6»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цікава прогулянка    Мерефа - база українських козаків</dc:title>
  <dc:creator>Admin</dc:creator>
  <cp:lastModifiedBy>ИРА</cp:lastModifiedBy>
  <cp:revision>49</cp:revision>
  <dcterms:created xsi:type="dcterms:W3CDTF">2019-04-08T19:02:13Z</dcterms:created>
  <dcterms:modified xsi:type="dcterms:W3CDTF">2019-04-19T12:33:51Z</dcterms:modified>
</cp:coreProperties>
</file>