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2" r:id="rId8"/>
    <p:sldId id="263" r:id="rId9"/>
    <p:sldId id="264" r:id="rId10"/>
    <p:sldId id="272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12.04.2019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12.04.2019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12.04.2019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12.04.2019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944215"/>
          </a:xfrm>
        </p:spPr>
        <p:txBody>
          <a:bodyPr>
            <a:normAutofit fontScale="90000"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Український рушник – витвір народного мистецтва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7016824" cy="2713856"/>
          </a:xfrm>
        </p:spPr>
        <p:txBody>
          <a:bodyPr>
            <a:normAutofit fontScale="25000" lnSpcReduction="20000"/>
          </a:bodyPr>
          <a:lstStyle/>
          <a:p>
            <a:pPr algn="r">
              <a:defRPr/>
            </a:pPr>
            <a:r>
              <a:rPr lang="uk-UA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Роботу виконала: </a:t>
            </a:r>
            <a:endParaRPr lang="ru-RU" sz="6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uk-UA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Рибалка Анна Юріївна, </a:t>
            </a:r>
            <a:endParaRPr lang="ru-RU" sz="6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uk-UA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учениця 7-А класу Конотопської </a:t>
            </a:r>
            <a:endParaRPr lang="ru-RU" sz="6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uk-UA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загальноосвітньої школи І-ІІІ ступенів № 10</a:t>
            </a:r>
          </a:p>
          <a:p>
            <a:pPr algn="r">
              <a:defRPr/>
            </a:pPr>
            <a:endParaRPr lang="uk-UA" sz="6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uk-UA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Науковий керівник:</a:t>
            </a:r>
            <a:endParaRPr lang="ru-RU" sz="6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uk-UA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Дубовик Віталій Володимирович, </a:t>
            </a:r>
            <a:endParaRPr lang="ru-RU" sz="6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uk-UA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історії  Конотопської</a:t>
            </a:r>
            <a:endParaRPr lang="ru-RU" sz="6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uk-UA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загальноосвітньої школи І-ІІІ ступенів № 10</a:t>
            </a:r>
            <a:endParaRPr lang="ru-RU" sz="6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uk-UA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спеціаліст вищої кваліфікаційної категорії</a:t>
            </a:r>
            <a:endParaRPr lang="ru-RU" sz="6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https://go3.imgsmail.ru/imgpreview?key=30a0c14adbffa778&amp;mb=imgdb_preview_5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655" y="3068960"/>
            <a:ext cx="285813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ДЯКУЮ  ЗА  УВАГУ!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104455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85442"/>
            <a:ext cx="4305316" cy="287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kampot.org.ua/uploads/posts/2013-04/1365430467_rushnu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3208" y="2898216"/>
            <a:ext cx="3799032" cy="232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367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РОБОТА  НАД  ПРОЕКТОМ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20190408_1406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0011" y="2110331"/>
            <a:ext cx="521153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Мои фотографии\20190408_1406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816423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6104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  ДОСЛІДЖЕННЯ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561259"/>
          </a:xfrm>
        </p:spPr>
        <p:txBody>
          <a:bodyPr/>
          <a:lstStyle/>
          <a:p>
            <a:pPr algn="just"/>
            <a:r>
              <a:rPr lang="uk-UA" b="1" dirty="0">
                <a:latin typeface="Times New Roman" pitchFamily="18" charset="0"/>
                <a:cs typeface="Times New Roman" pitchFamily="18" charset="0"/>
              </a:rPr>
              <a:t>довести унікальність  та значення ролі рушників у житті українців, популяризувати українські національні традиції в сучасних культурно-освітніх умовах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24136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ЗАВДАННЯ  ДОСЛІДЖЕННЯ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uk-UA" b="1" dirty="0">
                <a:latin typeface="Times New Roman" pitchFamily="18" charset="0"/>
                <a:cs typeface="Times New Roman" pitchFamily="18" charset="0"/>
              </a:rPr>
              <a:t>ознайомитися та опрацювати наукову літературу, що висвітлює досліджуване питання;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b="1" dirty="0">
                <a:latin typeface="Times New Roman" pitchFamily="18" charset="0"/>
                <a:cs typeface="Times New Roman" pitchFamily="18" charset="0"/>
              </a:rPr>
              <a:t>визначити місце рушника в культурі українського народу;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b="1" dirty="0">
                <a:latin typeface="Times New Roman" pitchFamily="18" charset="0"/>
                <a:cs typeface="Times New Roman" pitchFamily="18" charset="0"/>
              </a:rPr>
              <a:t>поповнити шкільний музейний куточок сімейним експонатом;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b="1" dirty="0">
                <a:latin typeface="Times New Roman" pitchFamily="18" charset="0"/>
                <a:cs typeface="Times New Roman" pitchFamily="18" charset="0"/>
              </a:rPr>
              <a:t>змоделювати та вишити власний рушник.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544616"/>
          </a:xfrm>
        </p:spPr>
        <p:txBody>
          <a:bodyPr>
            <a:normAutofit/>
          </a:bodyPr>
          <a:lstStyle/>
          <a:p>
            <a:pPr algn="just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ОБ’ЄКТ ДОСЛІДЖЕННЯ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український рушник</a:t>
            </a:r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 ДОСЛІДЖЕННЯ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унікальність українського рушника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ПОПОВНЕННЯ ШКІЛЬНОГО МУЗЕЙНОГО КУТОЧКУ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Мои фотографии\20190408_1409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432048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10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МОДЕЛЮВАННЯ ТА ВИШИВКА ВЛАСНОГО РУШНИКА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IMG-de90b3e22497de9c47badb4bbcf589c9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69767"/>
            <a:ext cx="3240360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G-d4fe7fca9678518d8942e0a5d562fc62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1436" y="2276872"/>
            <a:ext cx="3274787" cy="436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431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724942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УЧАСТЬ У ШКІЛЬНОМУ  ПРОЕКТІ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ubovuk\Desktop\20190412_0903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3683119" cy="4797152"/>
          </a:xfrm>
          <a:prstGeom prst="rect">
            <a:avLst/>
          </a:prstGeom>
          <a:noFill/>
        </p:spPr>
      </p:pic>
      <p:pic>
        <p:nvPicPr>
          <p:cNvPr id="1027" name="Picture 3" descr="C:\Users\dubovuk\Desktop\20190412_090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060848"/>
            <a:ext cx="4008592" cy="4797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4542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УЧАСТЬ У ШКІЛЬНОМУ ПРОЕКТІ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dubovuk\Desktop\20190412_0904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556793"/>
            <a:ext cx="3960440" cy="5256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9984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133</Words>
  <Application>Microsoft Office PowerPoint</Application>
  <PresentationFormat>Екран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1" baseType="lpstr">
      <vt:lpstr>Тема Office</vt:lpstr>
      <vt:lpstr>Український рушник – витвір народного мистецтва</vt:lpstr>
      <vt:lpstr>РОБОТА  НАД  ПРОЕКТОМ</vt:lpstr>
      <vt:lpstr>МЕТА  ДОСЛІДЖЕННЯ</vt:lpstr>
      <vt:lpstr>ЗАВДАННЯ  ДОСЛІДЖЕННЯ</vt:lpstr>
      <vt:lpstr>Слайд 5</vt:lpstr>
      <vt:lpstr>ПОПОВНЕННЯ ШКІЛЬНОГО МУЗЕЙНОГО КУТОЧКУ</vt:lpstr>
      <vt:lpstr>МОДЕЛЮВАННЯ ТА ВИШИВКА ВЛАСНОГО РУШНИКА</vt:lpstr>
      <vt:lpstr>УЧАСТЬ У ШКІЛЬНОМУ  ПРОЕКТІ</vt:lpstr>
      <vt:lpstr>УЧАСТЬ У ШКІЛЬНОМУ ПРОЕКТІ</vt:lpstr>
      <vt:lpstr>ДЯКУЮ  ЗА 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dubovuk</dc:creator>
  <cp:lastModifiedBy>dubovuk</cp:lastModifiedBy>
  <cp:revision>19</cp:revision>
  <dcterms:created xsi:type="dcterms:W3CDTF">2018-04-10T06:49:43Z</dcterms:created>
  <dcterms:modified xsi:type="dcterms:W3CDTF">2019-04-12T06:15:52Z</dcterms:modified>
</cp:coreProperties>
</file>