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1" r:id="rId4"/>
    <p:sldId id="282" r:id="rId5"/>
    <p:sldId id="283" r:id="rId6"/>
    <p:sldId id="284" r:id="rId7"/>
    <p:sldId id="286" r:id="rId8"/>
    <p:sldId id="287" r:id="rId9"/>
    <p:sldId id="288" r:id="rId10"/>
    <p:sldId id="267" r:id="rId11"/>
    <p:sldId id="285" r:id="rId12"/>
    <p:sldId id="270" r:id="rId13"/>
    <p:sldId id="271" r:id="rId14"/>
    <p:sldId id="274" r:id="rId15"/>
    <p:sldId id="28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>
        <p:scale>
          <a:sx n="78" d="100"/>
          <a:sy n="78" d="100"/>
        </p:scale>
        <p:origin x="-2598" y="-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D4E-0CBB-4711-A122-D0372604522B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9BDC-83CE-44C1-9566-46404AF9CEC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D4E-0CBB-4711-A122-D0372604522B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9BDC-83CE-44C1-9566-46404AF9CE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D4E-0CBB-4711-A122-D0372604522B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9BDC-83CE-44C1-9566-46404AF9CE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D4E-0CBB-4711-A122-D0372604522B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9BDC-83CE-44C1-9566-46404AF9CEC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D4E-0CBB-4711-A122-D0372604522B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9BDC-83CE-44C1-9566-46404AF9CE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D4E-0CBB-4711-A122-D0372604522B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9BDC-83CE-44C1-9566-46404AF9CEC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D4E-0CBB-4711-A122-D0372604522B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9BDC-83CE-44C1-9566-46404AF9CEC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D4E-0CBB-4711-A122-D0372604522B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9BDC-83CE-44C1-9566-46404AF9CE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D4E-0CBB-4711-A122-D0372604522B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9BDC-83CE-44C1-9566-46404AF9CE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D4E-0CBB-4711-A122-D0372604522B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9BDC-83CE-44C1-9566-46404AF9CE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1DD4E-0CBB-4711-A122-D0372604522B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9BDC-83CE-44C1-9566-46404AF9CEC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001DD4E-0CBB-4711-A122-D0372604522B}" type="datetimeFigureOut">
              <a:rPr lang="ru-RU" smtClean="0"/>
              <a:t>14.04.2019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0239BDC-83CE-44C1-9566-46404AF9CEC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3356992"/>
            <a:ext cx="3096344" cy="302433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виконала:   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uk-UA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Пустовойтенко Тетяна </a:t>
            </a: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Сергіївна 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uk-UA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 10  класу КУ </a:t>
            </a: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Федорівська</a:t>
            </a: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ЗОШ </a:t>
            </a:r>
            <a:r>
              <a:rPr lang="uk-UA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ІІІ  ступенів»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 </a:t>
            </a: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: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Прудивус  </a:t>
            </a: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Ганна  Сергіївна  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</a:t>
            </a: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 </a:t>
            </a:r>
            <a:r>
              <a:rPr lang="uk-UA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КУ« </a:t>
            </a:r>
            <a:r>
              <a:rPr lang="uk-UA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Федорівська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uk-UA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ЗОШ </a:t>
            </a:r>
            <a:r>
              <a:rPr lang="uk-UA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І-ІІІ ступенів»</a:t>
            </a:r>
            <a:endParaRPr lang="ru-RU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6064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/>
              <a:t>Міністерство</a:t>
            </a:r>
            <a:r>
              <a:rPr lang="ru-RU" sz="1600" dirty="0"/>
              <a:t> </a:t>
            </a:r>
            <a:r>
              <a:rPr lang="ru-RU" sz="1600" dirty="0" err="1"/>
              <a:t>освіти</a:t>
            </a:r>
            <a:r>
              <a:rPr lang="ru-RU" sz="1600" dirty="0"/>
              <a:t> і науки </a:t>
            </a:r>
            <a:r>
              <a:rPr lang="ru-RU" sz="1600" dirty="0" err="1"/>
              <a:t>України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 </a:t>
            </a:r>
            <a:r>
              <a:rPr lang="ru-RU" sz="1600" dirty="0" err="1"/>
              <a:t>Всеукраїнський</a:t>
            </a:r>
            <a:r>
              <a:rPr lang="ru-RU" sz="1600" dirty="0"/>
              <a:t> </a:t>
            </a:r>
            <a:r>
              <a:rPr lang="ru-RU" sz="1600" dirty="0" err="1"/>
              <a:t>інтерактивний</a:t>
            </a:r>
            <a:r>
              <a:rPr lang="ru-RU" sz="1600" dirty="0"/>
              <a:t> конкурс “МАН – </a:t>
            </a:r>
            <a:r>
              <a:rPr lang="ru-RU" sz="1600" dirty="0" err="1"/>
              <a:t>Юніор</a:t>
            </a:r>
            <a:r>
              <a:rPr lang="ru-RU" sz="1600" dirty="0"/>
              <a:t> </a:t>
            </a:r>
            <a:r>
              <a:rPr lang="ru-RU" sz="1600" dirty="0" err="1"/>
              <a:t>Дослідник</a:t>
            </a:r>
            <a:r>
              <a:rPr lang="ru-RU" sz="1600" dirty="0"/>
              <a:t> ”</a:t>
            </a:r>
            <a:br>
              <a:rPr lang="ru-RU" sz="1600" dirty="0"/>
            </a:br>
            <a:r>
              <a:rPr lang="ru-RU" sz="1600" dirty="0" err="1"/>
              <a:t>Номінація</a:t>
            </a:r>
            <a:r>
              <a:rPr lang="ru-RU" sz="1600" dirty="0"/>
              <a:t>  «</a:t>
            </a:r>
            <a:r>
              <a:rPr lang="ru-RU" sz="1600" dirty="0" err="1"/>
              <a:t>Історик-Юніор</a:t>
            </a:r>
            <a:r>
              <a:rPr lang="ru-RU" sz="1600" dirty="0"/>
              <a:t> </a:t>
            </a:r>
            <a:r>
              <a:rPr lang="ru-RU" sz="1600" dirty="0" smtClean="0"/>
              <a:t>2019»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1904058"/>
            <a:ext cx="58347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Федорівки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47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66843" y="5373216"/>
            <a:ext cx="28264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 err="1" smtClean="0"/>
              <a:t>Стариковський</a:t>
            </a:r>
            <a:r>
              <a:rPr lang="uk-UA" sz="2400" b="1" i="1" dirty="0" smtClean="0"/>
              <a:t> </a:t>
            </a:r>
          </a:p>
          <a:p>
            <a:r>
              <a:rPr lang="uk-UA" sz="2400" b="1" i="1" dirty="0" smtClean="0"/>
              <a:t>Василь Петрович</a:t>
            </a:r>
          </a:p>
          <a:p>
            <a:r>
              <a:rPr lang="uk-UA" sz="2400" b="1" i="1" dirty="0" smtClean="0"/>
              <a:t>(1988 – 2019рр.)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31391"/>
            <a:ext cx="37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 </a:t>
            </a:r>
            <a:r>
              <a:rPr lang="uk-UA" sz="2400" b="1" dirty="0" smtClean="0"/>
              <a:t> </a:t>
            </a:r>
            <a:endParaRPr lang="ru-RU" sz="2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3918"/>
            <a:ext cx="3248950" cy="4650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3968" y="463918"/>
            <a:ext cx="4680520" cy="6058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    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Сучасна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Федорівська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 школа носить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почесне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ім'я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Героя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Радянського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Союзу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Тернавського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Івана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Антоновича .</a:t>
            </a:r>
          </a:p>
          <a:p>
            <a:pPr algn="just"/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 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КУ«Федорівська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ЗОШ І-ІІІ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ступенів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»–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це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велика  родина, у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якій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204</a:t>
            </a:r>
            <a:r>
              <a:rPr lang="ru-RU" sz="1400" i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учнів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, яка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має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свій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 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ритм 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існування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захоплює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новизною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Дають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знання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учням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28 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педагогів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. 8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присвоєно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педагогічне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звання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“старший учитель”, 1 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учитель-методист,10 </a:t>
            </a:r>
            <a:r>
              <a:rPr lang="ru-RU" sz="1400" dirty="0" err="1" smtClean="0">
                <a:latin typeface="+mj-lt"/>
                <a:cs typeface="Times New Roman" panose="02020603050405020304" pitchFamily="18" charset="0"/>
              </a:rPr>
              <a:t>педагогів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мають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вищу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кваліфікаційну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категорію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Серед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учителів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школи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– 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8 –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Відмінники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освіти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України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. 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У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школі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функціонують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навчальні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кабінети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класні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кімнати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, спортзал,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навчальна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майстерня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комп’ютерний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 та 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мультимедійний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класи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які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підключені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до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мережі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шкільна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бібліотека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.  У коридорах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милують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очі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зелені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куточки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 та  клумба  з  фонтаном</a:t>
            </a:r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+mj-lt"/>
                <a:cs typeface="Times New Roman" panose="02020603050405020304" pitchFamily="18" charset="0"/>
              </a:rPr>
              <a:t>          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Школа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виховує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молодь на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високих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моральних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зразках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української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духовності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. Заслуга в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цьому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всього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педагогічного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колективу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який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очолює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творчий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керівник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Стариковський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Василь Петрович. За свою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діяльність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 Василь Петрович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нагородженний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Почесними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 грамотами  </a:t>
            </a:r>
            <a:r>
              <a:rPr lang="uk-UA" sz="1400" dirty="0">
                <a:latin typeface="+mj-lt"/>
                <a:cs typeface="Times New Roman" panose="02020603050405020304" pitchFamily="18" charset="0"/>
              </a:rPr>
              <a:t>Міністерства  освіти  та науки України , нагрудним знаком МОН України «Василь Сухомлинський», відзнакою «За заслуги  перед </a:t>
            </a:r>
            <a:r>
              <a:rPr lang="uk-UA" sz="1400" dirty="0" err="1">
                <a:latin typeface="+mj-lt"/>
                <a:cs typeface="Times New Roman" panose="02020603050405020304" pitchFamily="18" charset="0"/>
              </a:rPr>
              <a:t>Пологівським</a:t>
            </a:r>
            <a:r>
              <a:rPr lang="uk-UA" sz="1400" dirty="0">
                <a:latin typeface="+mj-lt"/>
                <a:cs typeface="Times New Roman" panose="02020603050405020304" pitchFamily="18" charset="0"/>
              </a:rPr>
              <a:t> районом»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нагрудним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знаком «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Відмінник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освіти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+mj-lt"/>
                <a:cs typeface="Times New Roman" panose="02020603050405020304" pitchFamily="18" charset="0"/>
              </a:rPr>
              <a:t>України</a:t>
            </a:r>
            <a:r>
              <a:rPr lang="ru-RU" sz="1400" dirty="0">
                <a:latin typeface="+mj-lt"/>
                <a:cs typeface="Times New Roman" panose="02020603050405020304" pitchFamily="18" charset="0"/>
              </a:rPr>
              <a:t>».</a:t>
            </a:r>
          </a:p>
          <a:p>
            <a:pPr algn="just"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50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ÐÐ°ÑÑÐ¸Ð½ÐºÐ¸ Ð¿Ð¾ Ð·Ð°Ð¿ÑÐ¾ÑÑ ÑÐµÑÐ½Ð°Ð²ÑÑÐºÐ¸Ð¹ ÑÐ²Ð°Ð½ Ð°Ð½ÑÐ¾Ð½Ð¾Ð²Ð¸Ñ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74" y="692697"/>
            <a:ext cx="2991485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88482" y="5301208"/>
            <a:ext cx="26789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i="1" dirty="0"/>
              <a:t>Іван Антонович </a:t>
            </a:r>
            <a:endParaRPr lang="uk-UA" sz="2400" b="1" i="1" dirty="0" smtClean="0"/>
          </a:p>
          <a:p>
            <a:pPr algn="ctr"/>
            <a:r>
              <a:rPr lang="uk-UA" sz="2400" b="1" i="1" dirty="0" smtClean="0"/>
              <a:t>Тернавський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15" y="6132205"/>
            <a:ext cx="4248472" cy="49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uk-UA" sz="2000" b="1" dirty="0" smtClean="0"/>
              <a:t>Герой Радянського Союзу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131391"/>
            <a:ext cx="4523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 </a:t>
            </a:r>
            <a:r>
              <a:rPr lang="uk-UA" sz="2400" b="1" dirty="0" smtClean="0"/>
              <a:t> </a:t>
            </a:r>
            <a:r>
              <a:rPr lang="uk-UA" sz="2400" b="1" dirty="0"/>
              <a:t>Видатні випускники </a:t>
            </a:r>
            <a:r>
              <a:rPr lang="uk-UA" sz="2400" b="1" dirty="0" smtClean="0"/>
              <a:t>школи</a:t>
            </a:r>
            <a:endParaRPr lang="ru-RU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74625"/>
            <a:ext cx="2942260" cy="420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22336" y="48857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err="1"/>
              <a:t>Володимир</a:t>
            </a:r>
            <a:r>
              <a:rPr lang="ru-RU" b="1" i="1" dirty="0"/>
              <a:t> Михайлович </a:t>
            </a:r>
          </a:p>
          <a:p>
            <a:pPr algn="ctr"/>
            <a:r>
              <a:rPr lang="ru-RU" b="1" i="1" dirty="0" smtClean="0"/>
              <a:t>Сидоренко  </a:t>
            </a:r>
            <a:endParaRPr lang="ru-RU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52186" y="5621401"/>
            <a:ext cx="47123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/>
              <a:t>Нагороджений </a:t>
            </a:r>
            <a:r>
              <a:rPr lang="uk-UA" b="1" dirty="0"/>
              <a:t>орденами Бойового </a:t>
            </a:r>
            <a:r>
              <a:rPr lang="uk-UA" b="1" dirty="0" smtClean="0"/>
              <a:t>Червоного Прапора, орденами Червоної </a:t>
            </a:r>
            <a:r>
              <a:rPr lang="uk-UA" b="1" dirty="0"/>
              <a:t>Зірки, </a:t>
            </a:r>
            <a:r>
              <a:rPr lang="uk-UA" dirty="0" smtClean="0"/>
              <a:t>орденами   </a:t>
            </a:r>
            <a:r>
              <a:rPr lang="uk-UA" dirty="0"/>
              <a:t>Вітчизняної війни 1 ст.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22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8" descr="http://web.znu.edu.ua/gazeta/cgfx/910_15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302433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Рисунок 39" descr="http://library.vspu.edu.ua/ilustr/biogr/borschevsky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476672"/>
            <a:ext cx="2592288" cy="347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7800" y="4191605"/>
            <a:ext cx="2930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/>
              <a:t>Борщевський </a:t>
            </a:r>
            <a:endParaRPr lang="uk-UA" sz="2000" b="1" dirty="0" smtClean="0"/>
          </a:p>
          <a:p>
            <a:pPr algn="ctr"/>
            <a:r>
              <a:rPr lang="uk-UA" sz="2000" b="1" dirty="0" smtClean="0"/>
              <a:t>Федір </a:t>
            </a:r>
            <a:r>
              <a:rPr lang="uk-UA" sz="2000" b="1" dirty="0"/>
              <a:t>Митрофанович 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66681" y="3950434"/>
            <a:ext cx="3060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/>
              <a:t>Борщевський  </a:t>
            </a:r>
            <a:endParaRPr lang="uk-UA" sz="2000" b="1" dirty="0" smtClean="0"/>
          </a:p>
          <a:p>
            <a:pPr algn="ctr"/>
            <a:r>
              <a:rPr lang="uk-UA" sz="2000" b="1" dirty="0" smtClean="0"/>
              <a:t>Василь </a:t>
            </a:r>
            <a:r>
              <a:rPr lang="uk-UA" sz="2000" b="1" dirty="0"/>
              <a:t>Митрофанович 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1464" y="4797152"/>
            <a:ext cx="26711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dirty="0" smtClean="0"/>
              <a:t>професор </a:t>
            </a:r>
            <a:r>
              <a:rPr lang="uk-UA" b="1" dirty="0"/>
              <a:t>Вінницького </a:t>
            </a:r>
            <a:endParaRPr lang="uk-UA" b="1" dirty="0" smtClean="0"/>
          </a:p>
          <a:p>
            <a:pPr algn="ctr">
              <a:lnSpc>
                <a:spcPct val="150000"/>
              </a:lnSpc>
            </a:pPr>
            <a:r>
              <a:rPr lang="uk-UA" b="1" dirty="0" smtClean="0"/>
              <a:t> педагогічного</a:t>
            </a:r>
            <a:endParaRPr lang="ru-RU" b="1" dirty="0"/>
          </a:p>
          <a:p>
            <a:pPr algn="ctr">
              <a:lnSpc>
                <a:spcPct val="150000"/>
              </a:lnSpc>
            </a:pPr>
            <a:r>
              <a:rPr lang="uk-UA" b="1" dirty="0"/>
              <a:t>інституту.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0907" y="465832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/>
              <a:t>був кандидатом філологічних наук (з 1955р.), професором (з 1965р.), літературознавцем, краєзнавцем, громадським </a:t>
            </a:r>
            <a:r>
              <a:rPr lang="uk-UA" sz="2000" b="1" dirty="0" smtClean="0"/>
              <a:t>  </a:t>
            </a:r>
            <a:r>
              <a:rPr lang="uk-UA" sz="2000" b="1" dirty="0" err="1" smtClean="0"/>
              <a:t>діячем</a:t>
            </a:r>
            <a:r>
              <a:rPr lang="uk-UA" sz="2000" b="1" dirty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7049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hot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88345"/>
            <a:ext cx="2307407" cy="3126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360235" y="3933056"/>
            <a:ext cx="3002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/>
              <a:t> </a:t>
            </a:r>
            <a:r>
              <a:rPr lang="uk-UA" sz="2000" b="1" dirty="0"/>
              <a:t>Зінаїда   Прокопівна   </a:t>
            </a:r>
            <a:endParaRPr lang="uk-UA" sz="2000" b="1" dirty="0" smtClean="0"/>
          </a:p>
          <a:p>
            <a:pPr algn="ctr"/>
            <a:r>
              <a:rPr lang="uk-UA" sz="2000" b="1" dirty="0" smtClean="0"/>
              <a:t> </a:t>
            </a:r>
            <a:r>
              <a:rPr lang="uk-UA" sz="2000" b="1" dirty="0"/>
              <a:t>Бебешко </a:t>
            </a:r>
            <a:endParaRPr lang="ru-RU" sz="2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64" y="1002646"/>
            <a:ext cx="2555116" cy="356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6574" y="4830337"/>
            <a:ext cx="26613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Василь  </a:t>
            </a:r>
            <a:r>
              <a:rPr lang="ru-RU" sz="2000" b="1" dirty="0" err="1" smtClean="0"/>
              <a:t>Васильович</a:t>
            </a:r>
            <a:endParaRPr lang="ru-RU" sz="2000" b="1" dirty="0" smtClean="0"/>
          </a:p>
          <a:p>
            <a:pPr algn="ctr"/>
            <a:r>
              <a:rPr lang="ru-RU" sz="2000" b="1" dirty="0" err="1" smtClean="0"/>
              <a:t>Моруга</a:t>
            </a:r>
            <a:r>
              <a:rPr lang="ru-RU" sz="2000" b="1" dirty="0" smtClean="0"/>
              <a:t>  </a:t>
            </a:r>
            <a:endParaRPr lang="ru-RU" sz="20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2" y="1124744"/>
            <a:ext cx="2656643" cy="384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266727" y="5301208"/>
            <a:ext cx="25795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err="1"/>
              <a:t>Микола</a:t>
            </a:r>
            <a:r>
              <a:rPr lang="ru-RU" sz="2000" b="1" dirty="0"/>
              <a:t> </a:t>
            </a:r>
            <a:r>
              <a:rPr lang="ru-RU" sz="2000" b="1" dirty="0" err="1"/>
              <a:t>Панасович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Шевченко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4997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4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30" y="476672"/>
            <a:ext cx="273630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16600" y="4165987"/>
            <a:ext cx="25218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Сергій </a:t>
            </a:r>
            <a:r>
              <a:rPr lang="uk-UA" sz="2000" b="1" dirty="0" smtClean="0"/>
              <a:t>Васильович</a:t>
            </a:r>
          </a:p>
          <a:p>
            <a:pPr algn="ctr"/>
            <a:r>
              <a:rPr lang="uk-UA" sz="2000" b="1" dirty="0" smtClean="0"/>
              <a:t>Двірник</a:t>
            </a:r>
            <a:endParaRPr lang="ru-RU" sz="2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5013176"/>
            <a:ext cx="432114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 smtClean="0"/>
              <a:t>Два  </a:t>
            </a:r>
            <a:r>
              <a:rPr lang="uk-UA" sz="1400" b="1" dirty="0"/>
              <a:t>роки випроваджував службу у лавах Червоної Армії у  далекому Афганістані. За цей час він здійснив 90 бойових </a:t>
            </a:r>
            <a:r>
              <a:rPr lang="uk-UA" sz="1400" b="1" dirty="0" smtClean="0"/>
              <a:t>виходів.   За </a:t>
            </a:r>
            <a:r>
              <a:rPr lang="uk-UA" sz="1400" b="1" dirty="0"/>
              <a:t>час проходження служби був нагороджений  медалями «За </a:t>
            </a:r>
            <a:r>
              <a:rPr lang="uk-UA" sz="1400" b="1" dirty="0" err="1"/>
              <a:t>отвагу</a:t>
            </a:r>
            <a:r>
              <a:rPr lang="uk-UA" sz="1400" b="1" dirty="0"/>
              <a:t>»                                           і «За  </a:t>
            </a:r>
            <a:r>
              <a:rPr lang="uk-UA" sz="1400" b="1" dirty="0" err="1"/>
              <a:t>отличие</a:t>
            </a:r>
            <a:r>
              <a:rPr lang="uk-UA" sz="1400" b="1" dirty="0"/>
              <a:t>  </a:t>
            </a:r>
            <a:r>
              <a:rPr lang="uk-UA" sz="1400" b="1" dirty="0" err="1"/>
              <a:t>воинской</a:t>
            </a:r>
            <a:r>
              <a:rPr lang="uk-UA" sz="1400" b="1" dirty="0"/>
              <a:t>  </a:t>
            </a:r>
            <a:r>
              <a:rPr lang="uk-UA" sz="1400" b="1" dirty="0" err="1" smtClean="0"/>
              <a:t>службы</a:t>
            </a:r>
            <a:r>
              <a:rPr lang="uk-UA" sz="1400" b="1" dirty="0" smtClean="0"/>
              <a:t>  </a:t>
            </a:r>
            <a:r>
              <a:rPr lang="uk-UA" sz="1400" b="1" dirty="0"/>
              <a:t>II-й  </a:t>
            </a:r>
            <a:r>
              <a:rPr lang="uk-UA" sz="1400" b="1" dirty="0" err="1"/>
              <a:t>степени</a:t>
            </a:r>
            <a:r>
              <a:rPr lang="uk-UA" sz="1400" b="1" dirty="0"/>
              <a:t>». </a:t>
            </a:r>
            <a:endParaRPr lang="ru-RU" sz="1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4289"/>
            <a:ext cx="2735827" cy="381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630" y="5178219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/>
              <a:t>У 2002 р. – кандидат </a:t>
            </a:r>
            <a:r>
              <a:rPr lang="ru-RU" sz="1400" b="1" dirty="0" err="1"/>
              <a:t>історичних</a:t>
            </a:r>
            <a:r>
              <a:rPr lang="ru-RU" sz="1400" b="1" dirty="0"/>
              <a:t> наук,  </a:t>
            </a:r>
          </a:p>
          <a:p>
            <a:pPr algn="ctr"/>
            <a:r>
              <a:rPr lang="ru-RU" sz="1400" b="1" dirty="0"/>
              <a:t> у 2006р. – доцент, </a:t>
            </a:r>
          </a:p>
          <a:p>
            <a:pPr algn="ctr"/>
            <a:r>
              <a:rPr lang="ru-RU" sz="1400" b="1" dirty="0"/>
              <a:t> у  2008 р.– </a:t>
            </a:r>
            <a:r>
              <a:rPr lang="ru-RU" sz="1400" b="1" dirty="0" err="1"/>
              <a:t>закінчив</a:t>
            </a:r>
            <a:r>
              <a:rPr lang="ru-RU" sz="1400" b="1" dirty="0"/>
              <a:t> докторантуру, член </a:t>
            </a:r>
            <a:r>
              <a:rPr lang="ru-RU" sz="1400" b="1" dirty="0" err="1"/>
              <a:t>Запорізького</a:t>
            </a:r>
            <a:r>
              <a:rPr lang="ru-RU" sz="1400" b="1" dirty="0"/>
              <a:t> </a:t>
            </a:r>
            <a:r>
              <a:rPr lang="ru-RU" sz="1400" b="1" dirty="0" err="1"/>
              <a:t>наукового</a:t>
            </a:r>
            <a:r>
              <a:rPr lang="ru-RU" sz="1400" b="1" dirty="0"/>
              <a:t> </a:t>
            </a:r>
            <a:r>
              <a:rPr lang="ru-RU" sz="1400" b="1" dirty="0" err="1"/>
              <a:t>товариства</a:t>
            </a:r>
            <a:r>
              <a:rPr lang="ru-RU" sz="1400" b="1" dirty="0"/>
              <a:t> </a:t>
            </a:r>
            <a:r>
              <a:rPr lang="ru-RU" sz="1400" b="1" dirty="0" err="1"/>
              <a:t>ім</a:t>
            </a:r>
            <a:r>
              <a:rPr lang="ru-RU" sz="1400" b="1" dirty="0"/>
              <a:t>. Я. </a:t>
            </a:r>
            <a:r>
              <a:rPr lang="ru-RU" sz="1400" b="1" dirty="0" err="1"/>
              <a:t>Новицького</a:t>
            </a:r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5427" y="4314865"/>
            <a:ext cx="33313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/>
              <a:t>Володимир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Миколайович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Чоп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75943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240" y="188639"/>
            <a:ext cx="2810879" cy="273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091">
            <a:off x="2044060" y="310128"/>
            <a:ext cx="2400758" cy="2535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6114">
            <a:off x="3213301" y="194313"/>
            <a:ext cx="2501373" cy="262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19" y="3284984"/>
            <a:ext cx="842493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/>
              <a:t>ВИСНОВКИ</a:t>
            </a:r>
          </a:p>
          <a:p>
            <a:pPr algn="just"/>
            <a:r>
              <a:rPr lang="uk-UA" dirty="0"/>
              <a:t>В ході роботи автор систематизував та узагальнив той матеріал, який вже був зібраний, а також поповнив експозицію </a:t>
            </a:r>
            <a:r>
              <a:rPr lang="uk-UA" dirty="0" err="1"/>
              <a:t>Федорівського</a:t>
            </a:r>
            <a:r>
              <a:rPr lang="uk-UA" dirty="0"/>
              <a:t> краєзнавчого музею новими фотографіями, спогадами з історії школи. Становлення та розвиток шкільної освіти на прикладі </a:t>
            </a:r>
            <a:r>
              <a:rPr lang="uk-UA" dirty="0" err="1"/>
              <a:t>Федорівської</a:t>
            </a:r>
            <a:r>
              <a:rPr lang="uk-UA" dirty="0"/>
              <a:t> сільської школи відбувався під впливом багатьох чинників</a:t>
            </a:r>
            <a:r>
              <a:rPr lang="uk-UA" dirty="0" smtClean="0"/>
              <a:t>.</a:t>
            </a:r>
            <a:r>
              <a:rPr lang="uk-UA" dirty="0"/>
              <a:t> </a:t>
            </a:r>
            <a:endParaRPr lang="uk-UA" dirty="0" smtClean="0"/>
          </a:p>
          <a:p>
            <a:pPr algn="just"/>
            <a:r>
              <a:rPr lang="uk-UA" dirty="0"/>
              <a:t> </a:t>
            </a:r>
            <a:r>
              <a:rPr lang="uk-UA" dirty="0" smtClean="0"/>
              <a:t> Інформативний </a:t>
            </a:r>
            <a:r>
              <a:rPr lang="uk-UA" dirty="0"/>
              <a:t>матеріал може бути використаний на </a:t>
            </a:r>
            <a:r>
              <a:rPr lang="uk-UA" dirty="0" err="1"/>
              <a:t>уроках</a:t>
            </a:r>
            <a:r>
              <a:rPr lang="uk-UA" dirty="0"/>
              <a:t> з історії рідного краю, факультативних заняттях, виховних заходах.</a:t>
            </a:r>
            <a:endParaRPr lang="ru-RU" dirty="0"/>
          </a:p>
          <a:p>
            <a:pPr algn="just"/>
            <a:r>
              <a:rPr lang="uk-UA" dirty="0" smtClean="0"/>
              <a:t>Н</a:t>
            </a:r>
            <a:r>
              <a:rPr lang="ru-RU" dirty="0"/>
              <a:t>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uk-UA" dirty="0"/>
              <a:t>зібраного </a:t>
            </a:r>
            <a:r>
              <a:rPr lang="ru-RU" dirty="0" err="1"/>
              <a:t>матеріалу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доповнена</a:t>
            </a:r>
            <a:r>
              <a:rPr lang="ru-RU" dirty="0"/>
              <a:t> </a:t>
            </a:r>
            <a:r>
              <a:rPr lang="ru-RU" dirty="0" err="1"/>
              <a:t>сторінка</a:t>
            </a:r>
            <a:r>
              <a:rPr lang="ru-RU" dirty="0"/>
              <a:t> </a:t>
            </a:r>
            <a:r>
              <a:rPr lang="ru-RU" dirty="0" err="1"/>
              <a:t>Інтернет</a:t>
            </a:r>
            <a:r>
              <a:rPr lang="ru-RU" dirty="0"/>
              <a:t>-порталу «</a:t>
            </a:r>
            <a:r>
              <a:rPr lang="ru-RU" dirty="0" err="1"/>
              <a:t>Вікіпедія</a:t>
            </a:r>
            <a:r>
              <a:rPr lang="ru-RU" dirty="0"/>
              <a:t>», </a:t>
            </a:r>
            <a:r>
              <a:rPr lang="ru-RU" dirty="0" err="1"/>
              <a:t>випущена</a:t>
            </a:r>
            <a:r>
              <a:rPr lang="ru-RU" dirty="0"/>
              <a:t> </a:t>
            </a:r>
            <a:r>
              <a:rPr lang="ru-RU" dirty="0" err="1"/>
              <a:t>пам’ятна</a:t>
            </a:r>
            <a:r>
              <a:rPr lang="ru-RU" dirty="0"/>
              <a:t> книга «</a:t>
            </a:r>
            <a:r>
              <a:rPr lang="ru-RU" dirty="0" err="1"/>
              <a:t>Федорівська</a:t>
            </a:r>
            <a:r>
              <a:rPr lang="ru-RU" dirty="0"/>
              <a:t> школа: </a:t>
            </a:r>
            <a:r>
              <a:rPr lang="ru-RU" dirty="0" err="1"/>
              <a:t>минуле</a:t>
            </a:r>
            <a:r>
              <a:rPr lang="ru-RU" dirty="0"/>
              <a:t> та </a:t>
            </a:r>
            <a:r>
              <a:rPr lang="ru-RU" dirty="0" err="1"/>
              <a:t>сучасне</a:t>
            </a:r>
            <a:r>
              <a:rPr lang="ru-RU" dirty="0"/>
              <a:t>». 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примірників</a:t>
            </a:r>
            <a:r>
              <a:rPr lang="ru-RU" dirty="0"/>
              <a:t> книги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переданий</a:t>
            </a:r>
            <a:r>
              <a:rPr lang="ru-RU" dirty="0"/>
              <a:t>  у </a:t>
            </a:r>
            <a:r>
              <a:rPr lang="ru-RU" dirty="0" err="1"/>
              <a:t>краєзнавчий</a:t>
            </a:r>
            <a:r>
              <a:rPr lang="ru-RU" dirty="0"/>
              <a:t> музей.</a:t>
            </a:r>
          </a:p>
          <a:p>
            <a:pPr algn="just"/>
            <a:endParaRPr lang="ru-RU" dirty="0"/>
          </a:p>
          <a:p>
            <a:pPr algn="just"/>
            <a:endParaRPr lang="uk-UA" b="1" dirty="0" smtClean="0"/>
          </a:p>
          <a:p>
            <a:pPr algn="just"/>
            <a:endParaRPr lang="uk-UA" dirty="0" smtClean="0"/>
          </a:p>
          <a:p>
            <a:pPr algn="just"/>
            <a:endParaRPr lang="ru-RU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351901">
            <a:off x="4164578" y="309927"/>
            <a:ext cx="2516813" cy="279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07350">
            <a:off x="5766233" y="209709"/>
            <a:ext cx="1814575" cy="273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880733">
            <a:off x="6992044" y="571546"/>
            <a:ext cx="1668604" cy="272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4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79912" y="332656"/>
            <a:ext cx="5112568" cy="2520280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uk-UA" b="1" i="1" dirty="0" smtClean="0">
                <a:latin typeface="+mj-lt"/>
              </a:rPr>
              <a:t>Мета </a:t>
            </a:r>
            <a:r>
              <a:rPr lang="uk-UA" i="1" dirty="0" smtClean="0">
                <a:latin typeface="+mj-lt"/>
              </a:rPr>
              <a:t>роботи</a:t>
            </a:r>
            <a:r>
              <a:rPr lang="uk-UA" dirty="0" smtClean="0">
                <a:latin typeface="+mj-lt"/>
              </a:rPr>
              <a:t> </a:t>
            </a:r>
            <a:r>
              <a:rPr lang="uk-UA" dirty="0">
                <a:latin typeface="+mj-lt"/>
              </a:rPr>
              <a:t>полягає у дослідженні  </a:t>
            </a:r>
            <a:r>
              <a:rPr lang="uk-UA" dirty="0" smtClean="0">
                <a:latin typeface="+mj-lt"/>
              </a:rPr>
              <a:t>         </a:t>
            </a:r>
          </a:p>
          <a:p>
            <a:pPr algn="just">
              <a:lnSpc>
                <a:spcPct val="110000"/>
              </a:lnSpc>
            </a:pPr>
            <a:r>
              <a:rPr lang="uk-UA" dirty="0">
                <a:latin typeface="+mj-lt"/>
              </a:rPr>
              <a:t> </a:t>
            </a:r>
            <a:r>
              <a:rPr lang="uk-UA" dirty="0" smtClean="0">
                <a:latin typeface="+mj-lt"/>
              </a:rPr>
              <a:t>          ґенезу </a:t>
            </a:r>
            <a:r>
              <a:rPr lang="uk-UA" dirty="0">
                <a:latin typeface="+mj-lt"/>
              </a:rPr>
              <a:t>шкільної освіти на </a:t>
            </a:r>
            <a:r>
              <a:rPr lang="uk-UA" dirty="0" smtClean="0">
                <a:latin typeface="+mj-lt"/>
              </a:rPr>
              <a:t>   </a:t>
            </a:r>
          </a:p>
          <a:p>
            <a:pPr algn="just">
              <a:lnSpc>
                <a:spcPct val="110000"/>
              </a:lnSpc>
            </a:pPr>
            <a:r>
              <a:rPr lang="uk-UA" dirty="0">
                <a:latin typeface="+mj-lt"/>
              </a:rPr>
              <a:t> </a:t>
            </a:r>
            <a:r>
              <a:rPr lang="uk-UA" dirty="0" smtClean="0">
                <a:latin typeface="+mj-lt"/>
              </a:rPr>
              <a:t>          прикладі рідного </a:t>
            </a:r>
            <a:r>
              <a:rPr lang="uk-UA" dirty="0">
                <a:latin typeface="+mj-lt"/>
              </a:rPr>
              <a:t>села </a:t>
            </a:r>
            <a:r>
              <a:rPr lang="uk-UA" dirty="0" smtClean="0">
                <a:latin typeface="+mj-lt"/>
              </a:rPr>
              <a:t>                               </a:t>
            </a:r>
          </a:p>
          <a:p>
            <a:pPr algn="just">
              <a:lnSpc>
                <a:spcPct val="110000"/>
              </a:lnSpc>
            </a:pPr>
            <a:r>
              <a:rPr lang="uk-UA" dirty="0">
                <a:latin typeface="+mj-lt"/>
              </a:rPr>
              <a:t> </a:t>
            </a:r>
            <a:r>
              <a:rPr lang="uk-UA" dirty="0" smtClean="0">
                <a:latin typeface="+mj-lt"/>
              </a:rPr>
              <a:t>          Федорівка</a:t>
            </a:r>
            <a:endParaRPr lang="ru-RU" dirty="0"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uk-UA" dirty="0" smtClean="0">
                <a:latin typeface="+mj-lt"/>
              </a:rPr>
              <a:t>                </a:t>
            </a:r>
          </a:p>
        </p:txBody>
      </p:sp>
      <p:pic>
        <p:nvPicPr>
          <p:cNvPr id="3074" name="Рисунок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1" y="332656"/>
            <a:ext cx="3384376" cy="26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104" y="3680226"/>
            <a:ext cx="3169529" cy="2266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995936" y="2928529"/>
            <a:ext cx="4572000" cy="30008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err="1"/>
              <a:t>Завдання</a:t>
            </a:r>
            <a:r>
              <a:rPr lang="ru-RU" b="1" dirty="0"/>
              <a:t> </a:t>
            </a:r>
            <a:r>
              <a:rPr lang="ru-RU" dirty="0"/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err="1" smtClean="0"/>
              <a:t>проаналізувати</a:t>
            </a:r>
            <a:r>
              <a:rPr lang="ru-RU" dirty="0" smtClean="0"/>
              <a:t> </a:t>
            </a:r>
            <a:r>
              <a:rPr lang="ru-RU" dirty="0" err="1"/>
              <a:t>джерельну</a:t>
            </a:r>
            <a:r>
              <a:rPr lang="ru-RU" dirty="0"/>
              <a:t> базу </a:t>
            </a:r>
            <a:r>
              <a:rPr lang="ru-RU" dirty="0" err="1"/>
              <a:t>дослідження</a:t>
            </a:r>
            <a:r>
              <a:rPr lang="ru-RU" dirty="0"/>
              <a:t>; 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 err="1" smtClean="0"/>
              <a:t>виокремити</a:t>
            </a:r>
            <a:r>
              <a:rPr lang="ru-RU" dirty="0" smtClean="0"/>
              <a:t>  </a:t>
            </a:r>
            <a:r>
              <a:rPr lang="ru-RU" dirty="0" err="1"/>
              <a:t>етапи</a:t>
            </a:r>
            <a:r>
              <a:rPr lang="ru-RU" dirty="0"/>
              <a:t> </a:t>
            </a:r>
            <a:r>
              <a:rPr lang="ru-RU" dirty="0" err="1"/>
              <a:t>становлення</a:t>
            </a:r>
            <a:r>
              <a:rPr lang="ru-RU" dirty="0"/>
              <a:t> та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шкільної</a:t>
            </a:r>
            <a:r>
              <a:rPr lang="ru-RU" dirty="0"/>
              <a:t> </a:t>
            </a:r>
            <a:r>
              <a:rPr lang="ru-RU" dirty="0" err="1"/>
              <a:t>освіти</a:t>
            </a:r>
            <a:r>
              <a:rPr lang="ru-RU" dirty="0"/>
              <a:t>; </a:t>
            </a:r>
          </a:p>
          <a:p>
            <a:pPr>
              <a:lnSpc>
                <a:spcPct val="150000"/>
              </a:lnSpc>
            </a:pPr>
            <a:r>
              <a:rPr lang="ru-RU" dirty="0"/>
              <a:t>- </a:t>
            </a:r>
            <a:r>
              <a:rPr lang="ru-RU" dirty="0" err="1"/>
              <a:t>дослідити</a:t>
            </a:r>
            <a:r>
              <a:rPr lang="ru-RU" dirty="0"/>
              <a:t> долю </a:t>
            </a:r>
            <a:r>
              <a:rPr lang="ru-RU" dirty="0" err="1"/>
              <a:t>видатних</a:t>
            </a:r>
            <a:r>
              <a:rPr lang="ru-RU" dirty="0"/>
              <a:t> </a:t>
            </a:r>
            <a:r>
              <a:rPr lang="ru-RU" dirty="0" err="1"/>
              <a:t>випускників</a:t>
            </a:r>
            <a:r>
              <a:rPr lang="ru-RU" dirty="0"/>
              <a:t> </a:t>
            </a:r>
            <a:r>
              <a:rPr lang="ru-RU" dirty="0" err="1"/>
              <a:t>рідної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016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 smtClean="0">
                <a:effectLst/>
              </a:rPr>
              <a:t> </a:t>
            </a:r>
            <a:r>
              <a:rPr lang="uk-UA" sz="2800" dirty="0" err="1">
                <a:effectLst/>
              </a:rPr>
              <a:t>Корфівська</a:t>
            </a:r>
            <a:r>
              <a:rPr lang="uk-UA" sz="2800" dirty="0">
                <a:effectLst/>
              </a:rPr>
              <a:t> школа у </a:t>
            </a:r>
            <a:r>
              <a:rPr lang="uk-UA" sz="2800" dirty="0" err="1">
                <a:effectLst/>
              </a:rPr>
              <a:t>Федорівці</a:t>
            </a:r>
            <a:r>
              <a:rPr lang="uk-UA" sz="2800" dirty="0">
                <a:effectLst/>
              </a:rPr>
              <a:t>.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2" y="1340768"/>
            <a:ext cx="424847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565620" y="2852936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355976" y="134076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     У </a:t>
            </a:r>
            <a:r>
              <a:rPr lang="ru-RU" dirty="0"/>
              <a:t>1902 р. </a:t>
            </a:r>
            <a:r>
              <a:rPr lang="ru-RU" dirty="0" err="1"/>
              <a:t>завідуючим</a:t>
            </a:r>
            <a:r>
              <a:rPr lang="ru-RU" dirty="0"/>
              <a:t> </a:t>
            </a:r>
            <a:r>
              <a:rPr lang="ru-RU" dirty="0" err="1"/>
              <a:t>щойно</a:t>
            </a:r>
            <a:r>
              <a:rPr lang="ru-RU" dirty="0"/>
              <a:t> </a:t>
            </a:r>
            <a:r>
              <a:rPr lang="ru-RU" dirty="0" err="1"/>
              <a:t>відкритої</a:t>
            </a:r>
            <a:r>
              <a:rPr lang="ru-RU" dirty="0"/>
              <a:t> </a:t>
            </a:r>
            <a:r>
              <a:rPr lang="ru-RU" dirty="0" err="1"/>
              <a:t>земської</a:t>
            </a:r>
            <a:r>
              <a:rPr lang="ru-RU" dirty="0"/>
              <a:t> </a:t>
            </a:r>
            <a:r>
              <a:rPr lang="ru-RU" dirty="0" err="1"/>
              <a:t>двокласної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</a:t>
            </a:r>
            <a:r>
              <a:rPr lang="ru-RU" dirty="0" err="1"/>
              <a:t>ім</a:t>
            </a:r>
            <a:r>
              <a:rPr lang="ru-RU" dirty="0"/>
              <a:t>. Корфа </a:t>
            </a:r>
            <a:r>
              <a:rPr lang="ru-RU" dirty="0" err="1"/>
              <a:t>призначили</a:t>
            </a:r>
            <a:r>
              <a:rPr lang="ru-RU" dirty="0"/>
              <a:t> М. М. </a:t>
            </a:r>
            <a:r>
              <a:rPr lang="ru-RU" dirty="0" err="1"/>
              <a:t>Лямцева</a:t>
            </a:r>
            <a:r>
              <a:rPr lang="ru-RU" dirty="0"/>
              <a:t>, </a:t>
            </a:r>
            <a:r>
              <a:rPr lang="ru-RU" dirty="0" err="1"/>
              <a:t>вчителем</a:t>
            </a:r>
            <a:r>
              <a:rPr lang="ru-RU" dirty="0"/>
              <a:t>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почав </a:t>
            </a:r>
            <a:r>
              <a:rPr lang="ru-RU" dirty="0" err="1"/>
              <a:t>працювати</a:t>
            </a:r>
            <a:r>
              <a:rPr lang="ru-RU" dirty="0"/>
              <a:t>     О. І. </a:t>
            </a:r>
            <a:r>
              <a:rPr lang="ru-RU" dirty="0" err="1"/>
              <a:t>Сенін</a:t>
            </a:r>
            <a:r>
              <a:rPr lang="ru-RU" dirty="0"/>
              <a:t>;  </a:t>
            </a:r>
            <a:r>
              <a:rPr lang="ru-RU" dirty="0" err="1"/>
              <a:t>вчителькою</a:t>
            </a:r>
            <a:r>
              <a:rPr lang="ru-RU" dirty="0"/>
              <a:t> О. </a:t>
            </a:r>
            <a:r>
              <a:rPr lang="ru-RU" dirty="0" err="1"/>
              <a:t>Шматало</a:t>
            </a:r>
            <a:r>
              <a:rPr lang="ru-RU" dirty="0"/>
              <a:t> та фельдшерами </a:t>
            </a:r>
            <a:r>
              <a:rPr lang="ru-RU" dirty="0" err="1"/>
              <a:t>Мозжухін</a:t>
            </a:r>
            <a:r>
              <a:rPr lang="ru-RU" dirty="0"/>
              <a:t> і </a:t>
            </a:r>
            <a:r>
              <a:rPr lang="ru-RU" dirty="0" err="1"/>
              <a:t>Неділько</a:t>
            </a:r>
            <a:r>
              <a:rPr lang="ru-RU" dirty="0"/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73488" y="314182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      </a:t>
            </a:r>
            <a:r>
              <a:rPr lang="ru-RU" dirty="0" err="1" smtClean="0"/>
              <a:t>Шкільне</a:t>
            </a:r>
            <a:r>
              <a:rPr lang="ru-RU" dirty="0" smtClean="0"/>
              <a:t> </a:t>
            </a:r>
            <a:r>
              <a:rPr lang="ru-RU" dirty="0" err="1"/>
              <a:t>життя</a:t>
            </a:r>
            <a:r>
              <a:rPr lang="ru-RU" dirty="0"/>
              <a:t> не </a:t>
            </a:r>
            <a:r>
              <a:rPr lang="ru-RU" dirty="0" err="1"/>
              <a:t>обмежувалося</a:t>
            </a:r>
            <a:r>
              <a:rPr lang="ru-RU" dirty="0"/>
              <a:t> </a:t>
            </a:r>
            <a:r>
              <a:rPr lang="ru-RU" dirty="0" err="1"/>
              <a:t>вивченням</a:t>
            </a:r>
            <a:r>
              <a:rPr lang="ru-RU" dirty="0"/>
              <a:t>  </a:t>
            </a:r>
            <a:r>
              <a:rPr lang="ru-RU" dirty="0" err="1"/>
              <a:t>програмних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,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доповнювалося</a:t>
            </a:r>
            <a:r>
              <a:rPr lang="ru-RU" dirty="0"/>
              <a:t> </a:t>
            </a:r>
            <a:r>
              <a:rPr lang="ru-RU" dirty="0" err="1"/>
              <a:t>літературними</a:t>
            </a:r>
            <a:r>
              <a:rPr lang="ru-RU" dirty="0"/>
              <a:t> ранками, </a:t>
            </a:r>
            <a:r>
              <a:rPr lang="ru-RU" dirty="0" err="1"/>
              <a:t>народними</a:t>
            </a:r>
            <a:r>
              <a:rPr lang="ru-RU" dirty="0"/>
              <a:t> </a:t>
            </a:r>
            <a:r>
              <a:rPr lang="ru-RU" dirty="0" err="1"/>
              <a:t>читаннями</a:t>
            </a:r>
            <a:r>
              <a:rPr lang="ru-RU" dirty="0"/>
              <a:t> та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екскурсіями</a:t>
            </a:r>
            <a:r>
              <a:rPr lang="ru-RU" dirty="0"/>
              <a:t> у </a:t>
            </a:r>
            <a:r>
              <a:rPr lang="ru-RU" dirty="0" err="1"/>
              <a:t>Катеринослав</a:t>
            </a:r>
            <a:r>
              <a:rPr lang="ru-RU" dirty="0"/>
              <a:t>, </a:t>
            </a:r>
            <a:r>
              <a:rPr lang="ru-RU" dirty="0" err="1"/>
              <a:t>Бердянськ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013175"/>
            <a:ext cx="8532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За час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школи</a:t>
            </a:r>
            <a:r>
              <a:rPr lang="ru-RU" dirty="0"/>
              <a:t> тут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розбито</a:t>
            </a:r>
            <a:r>
              <a:rPr lang="ru-RU" dirty="0"/>
              <a:t> парк, </a:t>
            </a:r>
            <a:r>
              <a:rPr lang="ru-RU" dirty="0" err="1"/>
              <a:t>вирито</a:t>
            </a:r>
            <a:r>
              <a:rPr lang="ru-RU" dirty="0"/>
              <a:t> </a:t>
            </a:r>
            <a:r>
              <a:rPr lang="ru-RU" dirty="0" smtClean="0"/>
              <a:t>ставок</a:t>
            </a:r>
            <a:r>
              <a:rPr lang="ru-RU" dirty="0"/>
              <a:t>, </a:t>
            </a:r>
            <a:r>
              <a:rPr lang="ru-RU" dirty="0" err="1"/>
              <a:t>насаджено</a:t>
            </a:r>
            <a:r>
              <a:rPr lang="ru-RU" dirty="0"/>
              <a:t> виноградник, </a:t>
            </a:r>
            <a:r>
              <a:rPr lang="ru-RU" dirty="0" err="1"/>
              <a:t>діяв</a:t>
            </a:r>
            <a:r>
              <a:rPr lang="ru-RU" dirty="0"/>
              <a:t> </a:t>
            </a:r>
            <a:r>
              <a:rPr lang="ru-RU" dirty="0" err="1"/>
              <a:t>маточний</a:t>
            </a:r>
            <a:r>
              <a:rPr lang="ru-RU" dirty="0"/>
              <a:t> сад і </a:t>
            </a:r>
            <a:r>
              <a:rPr lang="ru-RU" dirty="0" err="1"/>
              <a:t>плодовий</a:t>
            </a:r>
            <a:r>
              <a:rPr lang="ru-RU" dirty="0"/>
              <a:t> </a:t>
            </a:r>
            <a:r>
              <a:rPr lang="ru-RU" dirty="0" err="1"/>
              <a:t>розсадник</a:t>
            </a:r>
            <a:r>
              <a:rPr lang="ru-RU" dirty="0"/>
              <a:t>. А з </a:t>
            </a:r>
            <a:r>
              <a:rPr lang="ru-RU" dirty="0" err="1"/>
              <a:t>осені</a:t>
            </a:r>
            <a:r>
              <a:rPr lang="ru-RU" dirty="0"/>
              <a:t> 1908 </a:t>
            </a:r>
            <a:r>
              <a:rPr lang="ru-RU" dirty="0" smtClean="0"/>
              <a:t>року </a:t>
            </a:r>
            <a:r>
              <a:rPr lang="ru-RU" dirty="0" err="1"/>
              <a:t>садівництво</a:t>
            </a:r>
            <a:r>
              <a:rPr lang="ru-RU" dirty="0"/>
              <a:t> стало в </a:t>
            </a:r>
            <a:r>
              <a:rPr lang="ru-RU" dirty="0" err="1"/>
              <a:t>школі</a:t>
            </a:r>
            <a:r>
              <a:rPr lang="ru-RU" dirty="0"/>
              <a:t> </a:t>
            </a:r>
            <a:r>
              <a:rPr lang="ru-RU" dirty="0" err="1"/>
              <a:t>окремим</a:t>
            </a:r>
            <a:r>
              <a:rPr lang="ru-RU" dirty="0"/>
              <a:t> предметом </a:t>
            </a:r>
            <a:r>
              <a:rPr lang="ru-RU"/>
              <a:t>для </a:t>
            </a:r>
            <a:r>
              <a:rPr lang="ru-RU" smtClean="0"/>
              <a:t>старших </a:t>
            </a:r>
            <a:r>
              <a:rPr lang="ru-RU" dirty="0" err="1"/>
              <a:t>класів</a:t>
            </a:r>
            <a:r>
              <a:rPr lang="ru-RU" dirty="0"/>
              <a:t>, яке </a:t>
            </a:r>
            <a:r>
              <a:rPr lang="ru-RU" dirty="0" err="1"/>
              <a:t>успішно</a:t>
            </a:r>
            <a:r>
              <a:rPr lang="ru-RU" dirty="0"/>
              <a:t> </a:t>
            </a:r>
            <a:r>
              <a:rPr lang="ru-RU" dirty="0" err="1"/>
              <a:t>викладав</a:t>
            </a:r>
            <a:r>
              <a:rPr lang="ru-RU" dirty="0"/>
              <a:t>  Вадим </a:t>
            </a:r>
            <a:r>
              <a:rPr lang="ru-RU" dirty="0" err="1"/>
              <a:t>Чульский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3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9513" y="548680"/>
            <a:ext cx="3888432" cy="4464496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Листопад 1938р</a:t>
            </a:r>
            <a:r>
              <a:rPr lang="uk-UA" dirty="0" smtClean="0"/>
              <a:t>. </a:t>
            </a:r>
          </a:p>
          <a:p>
            <a:pPr algn="ctr"/>
            <a:r>
              <a:rPr lang="uk-UA" dirty="0" smtClean="0"/>
              <a:t>відкриття нової школи,</a:t>
            </a:r>
            <a:r>
              <a:rPr lang="uk-UA" dirty="0"/>
              <a:t> очолив її заслужений  учитель УРСР </a:t>
            </a:r>
            <a:r>
              <a:rPr lang="uk-UA" dirty="0" err="1"/>
              <a:t>Рижов</a:t>
            </a:r>
            <a:r>
              <a:rPr lang="uk-UA" dirty="0"/>
              <a:t> Марк Миколайович</a:t>
            </a:r>
            <a:r>
              <a:rPr lang="uk-UA" dirty="0" smtClean="0"/>
              <a:t>.</a:t>
            </a:r>
            <a:r>
              <a:rPr lang="uk-UA" dirty="0"/>
              <a:t> Кількість учнів сягала 700 </a:t>
            </a:r>
            <a:r>
              <a:rPr lang="uk-UA" dirty="0" err="1"/>
              <a:t>чол</a:t>
            </a:r>
            <a:r>
              <a:rPr lang="uk-UA" dirty="0"/>
              <a:t>.</a:t>
            </a:r>
            <a:endParaRPr lang="uk-UA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78" y="384125"/>
            <a:ext cx="4726522" cy="2719139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8" y="3356992"/>
            <a:ext cx="5736721" cy="276957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70069" y="6237312"/>
            <a:ext cx="272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Педагогічний колектив </a:t>
            </a:r>
          </a:p>
        </p:txBody>
      </p:sp>
    </p:spTree>
    <p:extLst>
      <p:ext uri="{BB962C8B-B14F-4D97-AF65-F5344CB8AC3E}">
        <p14:creationId xmlns:p14="http://schemas.microsoft.com/office/powerpoint/2010/main" val="3931764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3744416" cy="5842519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окупації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двоповерховій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господарювали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окупанти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при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відступі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вересні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1943р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школу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спалено ворогами .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Підростаюче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села,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прагнучи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навчалося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пристосованих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книжок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зошитів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меблів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Директором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Сергієнко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Федір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Пантелеймонович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 тяжкі 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повоєнні роки школу очолювали </a:t>
            </a:r>
            <a:r>
              <a:rPr lang="uk-UA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Власков</a:t>
            </a:r>
            <a:r>
              <a:rPr lang="uk-UA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М.Г. (1945-1946рр.) , М. В. Лисенко і Г. М.  Литвин (1947-1951рр.). Вони доклали величезних зусиль, щоб відбудувати школу  та  відновити в ній навчання</a:t>
            </a:r>
            <a:r>
              <a:rPr lang="uk-UA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uk-UA" sz="1400" dirty="0" smtClean="0"/>
              <a:t>Спогади випускниці </a:t>
            </a:r>
            <a:r>
              <a:rPr lang="uk-UA" sz="1400" dirty="0"/>
              <a:t>1947 року – першого післявоєнного випуску -  </a:t>
            </a:r>
            <a:r>
              <a:rPr lang="uk-UA" sz="1400" dirty="0" err="1"/>
              <a:t>Сухенко</a:t>
            </a:r>
            <a:r>
              <a:rPr lang="uk-UA" sz="1400" dirty="0"/>
              <a:t> М.П.: </a:t>
            </a:r>
            <a:endParaRPr lang="uk-UA" sz="1400" dirty="0" smtClean="0"/>
          </a:p>
          <a:p>
            <a:pPr algn="just">
              <a:lnSpc>
                <a:spcPct val="150000"/>
              </a:lnSpc>
            </a:pPr>
            <a:r>
              <a:rPr lang="uk-UA" sz="1400" dirty="0" smtClean="0"/>
              <a:t>«</a:t>
            </a:r>
            <a:r>
              <a:rPr lang="uk-UA" sz="1400" dirty="0"/>
              <a:t>Рік 1947 був тяжкий, голодний. Ми самі з учителями мазали, білили класи. Кожен із дому приніс стілець, щоб було на   чому сидіти, приносили і столики, хто їх мав».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7225" y="304800"/>
            <a:ext cx="4210050" cy="2371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24917" y="2710319"/>
            <a:ext cx="8418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uk-UA" sz="1400" b="1" dirty="0">
                <a:solidFill>
                  <a:srgbClr val="2127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 рік</a:t>
            </a:r>
            <a:endParaRPr lang="ru-RU" sz="1400" b="1" dirty="0">
              <a:solidFill>
                <a:srgbClr val="2127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24127" y="6165303"/>
            <a:ext cx="2107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Випускний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1948 р.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t="6304" r="5058" b="7528"/>
          <a:stretch/>
        </p:blipFill>
        <p:spPr bwMode="auto">
          <a:xfrm>
            <a:off x="4467226" y="3324225"/>
            <a:ext cx="4133850" cy="268719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995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1918" r="2118" b="5179"/>
          <a:stretch/>
        </p:blipFill>
        <p:spPr bwMode="auto">
          <a:xfrm>
            <a:off x="4467225" y="3567956"/>
            <a:ext cx="4305300" cy="28765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3567956"/>
            <a:ext cx="3508746" cy="3212902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Федорівська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осередком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суспільного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села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й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сільські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Вона 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відчувала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тотального контролю з 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боку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вищих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керівних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дотримувалася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незважаючи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шкільне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мало й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власні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реформа   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радянського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мала за мету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підвищити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шкільної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випускників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дорослого</a:t>
            </a: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розвинути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таланти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сформувати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власну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особливість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70000"/>
              </a:lnSpc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43046" y="6473081"/>
            <a:ext cx="8418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1988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1428"/>
            <a:ext cx="180020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43" y="533548"/>
            <a:ext cx="1871663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569650"/>
            <a:ext cx="1728737" cy="229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39" y="574970"/>
            <a:ext cx="1723486" cy="229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58744" y="2898923"/>
            <a:ext cx="1402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+mj-lt"/>
                <a:cs typeface="Times New Roman" panose="02020603050405020304" pitchFamily="18" charset="0"/>
              </a:rPr>
              <a:t>Кущ А.І.</a:t>
            </a:r>
          </a:p>
          <a:p>
            <a:pPr algn="ctr"/>
            <a:r>
              <a:rPr lang="uk-UA" sz="1400" dirty="0"/>
              <a:t>(1977-1984рр</a:t>
            </a:r>
            <a:r>
              <a:rPr lang="uk-UA" sz="1400" dirty="0" smtClean="0"/>
              <a:t>.)</a:t>
            </a:r>
            <a:endParaRPr lang="ru-RU" sz="1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0514" y="2880003"/>
            <a:ext cx="1402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+mj-lt"/>
                <a:cs typeface="Times New Roman" panose="02020603050405020304" pitchFamily="18" charset="0"/>
              </a:rPr>
              <a:t>Пуцько О.І.</a:t>
            </a:r>
          </a:p>
          <a:p>
            <a:r>
              <a:rPr lang="uk-UA" sz="1400" dirty="0"/>
              <a:t>(1951-1957рр.)</a:t>
            </a:r>
            <a:endParaRPr lang="ru-RU" sz="1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30800" y="2868140"/>
            <a:ext cx="1402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Отрішко П.А.</a:t>
            </a:r>
          </a:p>
          <a:p>
            <a:r>
              <a:rPr lang="uk-UA" sz="1400" dirty="0" smtClean="0"/>
              <a:t>(1958-1977рр.)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277435" y="2862820"/>
            <a:ext cx="1523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/>
              <a:t>Падалко В.В.</a:t>
            </a:r>
          </a:p>
          <a:p>
            <a:r>
              <a:rPr lang="uk-UA" sz="1400" dirty="0"/>
              <a:t>(1985-1988рр.). 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18834" y="142096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Директори</a:t>
            </a:r>
            <a:r>
              <a:rPr lang="ru-RU" dirty="0" smtClean="0"/>
              <a:t> </a:t>
            </a:r>
            <a:r>
              <a:rPr lang="ru-RU" dirty="0" err="1" smtClean="0"/>
              <a:t>Федорівської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2700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9409" y="188640"/>
            <a:ext cx="6524205" cy="87896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Спогади випускників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1211333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Зелєнцова</a:t>
            </a:r>
            <a:r>
              <a:rPr lang="ru-RU" b="1" dirty="0" smtClean="0"/>
              <a:t> А. В., директора </a:t>
            </a:r>
            <a:r>
              <a:rPr lang="ru-RU" b="1" dirty="0" err="1" smtClean="0"/>
              <a:t>Федорівського</a:t>
            </a:r>
            <a:r>
              <a:rPr lang="ru-RU" b="1" dirty="0" smtClean="0"/>
              <a:t> ЦПО, роки </a:t>
            </a:r>
            <a:r>
              <a:rPr lang="ru-RU" b="1" dirty="0" err="1" smtClean="0"/>
              <a:t>навчання</a:t>
            </a:r>
            <a:r>
              <a:rPr lang="ru-RU" b="1" dirty="0" smtClean="0"/>
              <a:t> 1967-1975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35415" y="1864965"/>
            <a:ext cx="691319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	«</a:t>
            </a:r>
            <a:r>
              <a:rPr lang="ru-RU" sz="1400" dirty="0" err="1"/>
              <a:t>Найпершою</a:t>
            </a:r>
            <a:r>
              <a:rPr lang="ru-RU" sz="1400" dirty="0"/>
              <a:t>, коли </a:t>
            </a:r>
            <a:r>
              <a:rPr lang="ru-RU" sz="1400" dirty="0" err="1"/>
              <a:t>згадую</a:t>
            </a:r>
            <a:r>
              <a:rPr lang="ru-RU" sz="1400" dirty="0"/>
              <a:t> школу, </a:t>
            </a:r>
            <a:r>
              <a:rPr lang="ru-RU" sz="1400" dirty="0" err="1"/>
              <a:t>зринаєв</a:t>
            </a:r>
            <a:r>
              <a:rPr lang="ru-RU" sz="1400" dirty="0"/>
              <a:t> </a:t>
            </a:r>
            <a:r>
              <a:rPr lang="ru-RU" sz="1400" dirty="0" err="1"/>
              <a:t>моїй</a:t>
            </a:r>
            <a:r>
              <a:rPr lang="ru-RU" sz="1400" dirty="0"/>
              <a:t> </a:t>
            </a:r>
            <a:r>
              <a:rPr lang="ru-RU" sz="1400" dirty="0" err="1"/>
              <a:t>пам'яті</a:t>
            </a:r>
            <a:r>
              <a:rPr lang="ru-RU" sz="1400" dirty="0"/>
              <a:t> наша перша </a:t>
            </a:r>
            <a:r>
              <a:rPr lang="ru-RU" sz="1400" dirty="0" err="1"/>
              <a:t>вчителька</a:t>
            </a:r>
            <a:r>
              <a:rPr lang="ru-RU" sz="1400" dirty="0"/>
              <a:t> Коваленко </a:t>
            </a:r>
            <a:r>
              <a:rPr lang="ru-RU" sz="1400" dirty="0" err="1"/>
              <a:t>Любов</a:t>
            </a:r>
            <a:r>
              <a:rPr lang="ru-RU" sz="1400" dirty="0"/>
              <a:t> </a:t>
            </a:r>
            <a:r>
              <a:rPr lang="ru-RU" sz="1400" dirty="0" err="1"/>
              <a:t>Іванівна</a:t>
            </a:r>
            <a:r>
              <a:rPr lang="ru-RU" sz="1400" dirty="0"/>
              <a:t>. Вона </a:t>
            </a:r>
            <a:r>
              <a:rPr lang="ru-RU" sz="1400" dirty="0" err="1"/>
              <a:t>була</a:t>
            </a:r>
            <a:r>
              <a:rPr lang="ru-RU" sz="1400" dirty="0"/>
              <a:t> </a:t>
            </a:r>
            <a:r>
              <a:rPr lang="ru-RU" sz="1400" dirty="0" err="1"/>
              <a:t>дуже</a:t>
            </a:r>
            <a:r>
              <a:rPr lang="ru-RU" sz="1400" dirty="0"/>
              <a:t> доброю, </a:t>
            </a:r>
            <a:r>
              <a:rPr lang="ru-RU" sz="1400" dirty="0" err="1"/>
              <a:t>турботливою</a:t>
            </a:r>
            <a:r>
              <a:rPr lang="ru-RU" sz="1400" dirty="0"/>
              <a:t> і </a:t>
            </a:r>
            <a:r>
              <a:rPr lang="ru-RU" sz="1400" dirty="0" err="1"/>
              <a:t>ніколи</a:t>
            </a:r>
            <a:r>
              <a:rPr lang="ru-RU" sz="1400" dirty="0"/>
              <a:t> на нас  не кричала (</a:t>
            </a:r>
            <a:r>
              <a:rPr lang="ru-RU" sz="1400" dirty="0" err="1"/>
              <a:t>хоча</a:t>
            </a:r>
            <a:r>
              <a:rPr lang="ru-RU" sz="1400" dirty="0"/>
              <a:t> в </a:t>
            </a:r>
            <a:r>
              <a:rPr lang="ru-RU" sz="1400" dirty="0" err="1"/>
              <a:t>радянській</a:t>
            </a:r>
            <a:r>
              <a:rPr lang="ru-RU" sz="1400" dirty="0"/>
              <a:t> </a:t>
            </a:r>
            <a:r>
              <a:rPr lang="ru-RU" sz="1400" dirty="0" err="1"/>
              <a:t>школі</a:t>
            </a:r>
            <a:r>
              <a:rPr lang="ru-RU" sz="1400" dirty="0"/>
              <a:t> </a:t>
            </a:r>
            <a:r>
              <a:rPr lang="ru-RU" sz="1400" dirty="0" err="1"/>
              <a:t>таке</a:t>
            </a:r>
            <a:r>
              <a:rPr lang="ru-RU" sz="1400" dirty="0"/>
              <a:t> </a:t>
            </a:r>
            <a:r>
              <a:rPr lang="ru-RU" sz="1400" dirty="0" err="1"/>
              <a:t>бувало</a:t>
            </a:r>
            <a:r>
              <a:rPr lang="ru-RU" sz="1400" dirty="0"/>
              <a:t> </a:t>
            </a:r>
            <a:r>
              <a:rPr lang="ru-RU" sz="1400" dirty="0" err="1"/>
              <a:t>нерідко</a:t>
            </a:r>
            <a:r>
              <a:rPr lang="ru-RU" sz="1400" dirty="0"/>
              <a:t>).</a:t>
            </a:r>
          </a:p>
          <a:p>
            <a:pPr algn="just"/>
            <a:r>
              <a:rPr lang="ru-RU" sz="1400" dirty="0"/>
              <a:t>На </a:t>
            </a:r>
            <a:r>
              <a:rPr lang="ru-RU" sz="1400" dirty="0" err="1"/>
              <a:t>групі</a:t>
            </a:r>
            <a:r>
              <a:rPr lang="ru-RU" sz="1400" dirty="0"/>
              <a:t> </a:t>
            </a:r>
            <a:r>
              <a:rPr lang="ru-RU" sz="1400" dirty="0" err="1"/>
              <a:t>продовженого</a:t>
            </a:r>
            <a:r>
              <a:rPr lang="ru-RU" sz="1400" dirty="0"/>
              <a:t> дня у нас </a:t>
            </a:r>
            <a:r>
              <a:rPr lang="ru-RU" sz="1400" dirty="0" err="1"/>
              <a:t>була</a:t>
            </a:r>
            <a:r>
              <a:rPr lang="ru-RU" sz="1400" dirty="0"/>
              <a:t> </a:t>
            </a:r>
            <a:r>
              <a:rPr lang="ru-RU" sz="1400" dirty="0" err="1"/>
              <a:t>Думанська</a:t>
            </a:r>
            <a:r>
              <a:rPr lang="ru-RU" sz="1400" dirty="0"/>
              <a:t> </a:t>
            </a:r>
            <a:r>
              <a:rPr lang="ru-RU" sz="1400" dirty="0" err="1"/>
              <a:t>Зіна</a:t>
            </a:r>
            <a:r>
              <a:rPr lang="ru-RU" sz="1400" dirty="0"/>
              <a:t> </a:t>
            </a:r>
            <a:r>
              <a:rPr lang="ru-RU" sz="1400" dirty="0" err="1"/>
              <a:t>Антонівна</a:t>
            </a:r>
            <a:r>
              <a:rPr lang="ru-RU" sz="1400" dirty="0"/>
              <a:t>. Вона </a:t>
            </a:r>
            <a:r>
              <a:rPr lang="ru-RU" sz="1400" dirty="0" err="1"/>
              <a:t>запам'яталася</a:t>
            </a:r>
            <a:r>
              <a:rPr lang="ru-RU" sz="1400" dirty="0"/>
              <a:t> </a:t>
            </a:r>
            <a:r>
              <a:rPr lang="ru-RU" sz="1400" dirty="0" err="1"/>
              <a:t>своїми</a:t>
            </a:r>
            <a:r>
              <a:rPr lang="ru-RU" sz="1400" dirty="0"/>
              <a:t> </a:t>
            </a:r>
            <a:r>
              <a:rPr lang="ru-RU" sz="1400" dirty="0" err="1"/>
              <a:t>розповідями</a:t>
            </a:r>
            <a:r>
              <a:rPr lang="ru-RU" sz="1400" dirty="0"/>
              <a:t>, </a:t>
            </a:r>
            <a:r>
              <a:rPr lang="ru-RU" sz="1400" dirty="0" err="1"/>
              <a:t>завжди</a:t>
            </a:r>
            <a:r>
              <a:rPr lang="ru-RU" sz="1400" dirty="0"/>
              <a:t>  </a:t>
            </a:r>
            <a:r>
              <a:rPr lang="ru-RU" sz="1400" dirty="0" err="1"/>
              <a:t>вигадає</a:t>
            </a:r>
            <a:r>
              <a:rPr lang="ru-RU" sz="1400" dirty="0"/>
              <a:t>  </a:t>
            </a:r>
            <a:r>
              <a:rPr lang="ru-RU" sz="1400" dirty="0" err="1"/>
              <a:t>якусь</a:t>
            </a:r>
            <a:r>
              <a:rPr lang="ru-RU" sz="1400" dirty="0"/>
              <a:t>  </a:t>
            </a:r>
            <a:r>
              <a:rPr lang="ru-RU" sz="1400" dirty="0" err="1"/>
              <a:t>історію</a:t>
            </a:r>
            <a:r>
              <a:rPr lang="ru-RU" sz="1400" dirty="0"/>
              <a:t>, а ми </a:t>
            </a:r>
            <a:r>
              <a:rPr lang="ru-RU" sz="1400" dirty="0" err="1"/>
              <a:t>малі</a:t>
            </a:r>
            <a:r>
              <a:rPr lang="ru-RU" sz="1400" dirty="0"/>
              <a:t> </a:t>
            </a:r>
            <a:r>
              <a:rPr lang="ru-RU" sz="1400" dirty="0" err="1"/>
              <a:t>слухали</a:t>
            </a:r>
            <a:r>
              <a:rPr lang="ru-RU" sz="1400" dirty="0"/>
              <a:t>, </a:t>
            </a:r>
            <a:r>
              <a:rPr lang="ru-RU" sz="1400" dirty="0" err="1"/>
              <a:t>затамувавши</a:t>
            </a:r>
            <a:r>
              <a:rPr lang="ru-RU" sz="1400" dirty="0"/>
              <a:t> </a:t>
            </a:r>
            <a:r>
              <a:rPr lang="ru-RU" sz="1400" dirty="0" err="1"/>
              <a:t>подих</a:t>
            </a:r>
            <a:r>
              <a:rPr lang="ru-RU" sz="1400" dirty="0"/>
              <a:t>, і </a:t>
            </a:r>
            <a:r>
              <a:rPr lang="ru-RU" sz="1400" dirty="0" err="1"/>
              <a:t>вірили</a:t>
            </a:r>
            <a:r>
              <a:rPr lang="ru-RU" sz="1400" dirty="0"/>
              <a:t> кожному  слову. Тому </a:t>
            </a:r>
            <a:r>
              <a:rPr lang="ru-RU" sz="1400" dirty="0" err="1"/>
              <a:t>завжди</a:t>
            </a:r>
            <a:r>
              <a:rPr lang="ru-RU" sz="1400" dirty="0"/>
              <a:t> з  </a:t>
            </a:r>
            <a:r>
              <a:rPr lang="ru-RU" sz="1400" dirty="0" err="1"/>
              <a:t>радістю</a:t>
            </a:r>
            <a:r>
              <a:rPr lang="ru-RU" sz="1400" dirty="0"/>
              <a:t>  </a:t>
            </a:r>
            <a:r>
              <a:rPr lang="ru-RU" sz="1400" dirty="0" err="1"/>
              <a:t>залишалися</a:t>
            </a:r>
            <a:r>
              <a:rPr lang="ru-RU" sz="1400" dirty="0"/>
              <a:t>  </a:t>
            </a:r>
            <a:r>
              <a:rPr lang="ru-RU" sz="1400" dirty="0" err="1"/>
              <a:t>після</a:t>
            </a:r>
            <a:r>
              <a:rPr lang="ru-RU" sz="1400" dirty="0"/>
              <a:t> </a:t>
            </a:r>
            <a:r>
              <a:rPr lang="ru-RU" sz="1400" dirty="0" err="1"/>
              <a:t>уроків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8" y="1211333"/>
            <a:ext cx="148748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9" y="3490634"/>
            <a:ext cx="85250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Вже</a:t>
            </a:r>
            <a:r>
              <a:rPr lang="ru-RU" sz="1400" dirty="0"/>
              <a:t> в </a:t>
            </a:r>
            <a:r>
              <a:rPr lang="ru-RU" sz="1400" dirty="0" err="1"/>
              <a:t>старшій</a:t>
            </a:r>
            <a:r>
              <a:rPr lang="ru-RU" sz="1400" dirty="0"/>
              <a:t>  </a:t>
            </a:r>
            <a:r>
              <a:rPr lang="ru-RU" sz="1400" dirty="0" err="1"/>
              <a:t>школі</a:t>
            </a:r>
            <a:r>
              <a:rPr lang="ru-RU" sz="1400" dirty="0"/>
              <a:t>  </a:t>
            </a:r>
            <a:r>
              <a:rPr lang="ru-RU" sz="1400" dirty="0" err="1"/>
              <a:t>найчастіше</a:t>
            </a:r>
            <a:r>
              <a:rPr lang="ru-RU" sz="1400" dirty="0"/>
              <a:t> </a:t>
            </a:r>
            <a:r>
              <a:rPr lang="ru-RU" sz="1400" dirty="0" err="1"/>
              <a:t>згадується</a:t>
            </a:r>
            <a:r>
              <a:rPr lang="ru-RU" sz="1400" dirty="0"/>
              <a:t> наш  </a:t>
            </a:r>
            <a:r>
              <a:rPr lang="ru-RU" sz="1400" dirty="0" err="1"/>
              <a:t>класний</a:t>
            </a:r>
            <a:r>
              <a:rPr lang="ru-RU" sz="1400" dirty="0"/>
              <a:t> </a:t>
            </a:r>
            <a:r>
              <a:rPr lang="ru-RU" sz="1400" dirty="0" err="1"/>
              <a:t>керівник</a:t>
            </a:r>
            <a:r>
              <a:rPr lang="ru-RU" sz="1400" dirty="0"/>
              <a:t> </a:t>
            </a:r>
            <a:r>
              <a:rPr lang="ru-RU" sz="1400" dirty="0" err="1"/>
              <a:t>Брунько</a:t>
            </a:r>
            <a:r>
              <a:rPr lang="ru-RU" sz="1400" dirty="0"/>
              <a:t> Валентина </a:t>
            </a:r>
            <a:r>
              <a:rPr lang="ru-RU" sz="1400" dirty="0" err="1"/>
              <a:t>Федорівна</a:t>
            </a:r>
            <a:r>
              <a:rPr lang="ru-RU" sz="1400" dirty="0"/>
              <a:t>. Вона </a:t>
            </a:r>
            <a:r>
              <a:rPr lang="ru-RU" sz="1400" dirty="0" err="1"/>
              <a:t>тільки</a:t>
            </a:r>
            <a:r>
              <a:rPr lang="ru-RU" sz="1400" dirty="0"/>
              <a:t> почала </a:t>
            </a:r>
            <a:r>
              <a:rPr lang="ru-RU" sz="1400" dirty="0" err="1"/>
              <a:t>працювати</a:t>
            </a:r>
            <a:r>
              <a:rPr lang="ru-RU" sz="1400" dirty="0"/>
              <a:t> у </a:t>
            </a:r>
            <a:r>
              <a:rPr lang="ru-RU" sz="1400" dirty="0" err="1"/>
              <a:t>школі</a:t>
            </a:r>
            <a:r>
              <a:rPr lang="ru-RU" sz="1400" dirty="0"/>
              <a:t> й ми </a:t>
            </a:r>
            <a:r>
              <a:rPr lang="ru-RU" sz="1400" dirty="0" err="1"/>
              <a:t>були</a:t>
            </a:r>
            <a:r>
              <a:rPr lang="ru-RU" sz="1400" dirty="0"/>
              <a:t>  </a:t>
            </a:r>
            <a:r>
              <a:rPr lang="ru-RU" sz="1400" dirty="0" err="1"/>
              <a:t>її</a:t>
            </a:r>
            <a:r>
              <a:rPr lang="ru-RU" sz="1400" dirty="0"/>
              <a:t> першими </a:t>
            </a:r>
            <a:r>
              <a:rPr lang="ru-RU" sz="1400" dirty="0" err="1"/>
              <a:t>учнями</a:t>
            </a:r>
            <a:r>
              <a:rPr lang="ru-RU" sz="1400" dirty="0"/>
              <a:t>. Валентина </a:t>
            </a:r>
            <a:r>
              <a:rPr lang="ru-RU" sz="1400" dirty="0" err="1"/>
              <a:t>Федорівна</a:t>
            </a:r>
            <a:r>
              <a:rPr lang="ru-RU" sz="1400" dirty="0"/>
              <a:t>  </a:t>
            </a:r>
            <a:r>
              <a:rPr lang="ru-RU" sz="1400" dirty="0" err="1"/>
              <a:t>була</a:t>
            </a:r>
            <a:r>
              <a:rPr lang="ru-RU" sz="1400" dirty="0"/>
              <a:t> </a:t>
            </a:r>
            <a:r>
              <a:rPr lang="ru-RU" sz="1400" dirty="0" err="1"/>
              <a:t>дуже</a:t>
            </a:r>
            <a:r>
              <a:rPr lang="ru-RU" sz="1400" dirty="0"/>
              <a:t> стильною, </a:t>
            </a:r>
            <a:r>
              <a:rPr lang="ru-RU" sz="1400" dirty="0" err="1"/>
              <a:t>вродливою</a:t>
            </a:r>
            <a:r>
              <a:rPr lang="ru-RU" sz="1400" dirty="0"/>
              <a:t>, тому ми </a:t>
            </a:r>
            <a:r>
              <a:rPr lang="ru-RU" sz="1400" dirty="0" err="1"/>
              <a:t>дуже</a:t>
            </a:r>
            <a:r>
              <a:rPr lang="ru-RU" sz="1400" dirty="0"/>
              <a:t> </a:t>
            </a:r>
            <a:r>
              <a:rPr lang="ru-RU" sz="1400" dirty="0" err="1"/>
              <a:t>пишалися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наш </a:t>
            </a:r>
            <a:r>
              <a:rPr lang="ru-RU" sz="1400" dirty="0" err="1"/>
              <a:t>класний</a:t>
            </a:r>
            <a:r>
              <a:rPr lang="ru-RU" sz="1400" dirty="0"/>
              <a:t>  </a:t>
            </a:r>
            <a:r>
              <a:rPr lang="ru-RU" sz="1400" dirty="0" err="1"/>
              <a:t>керівник</a:t>
            </a:r>
            <a:r>
              <a:rPr lang="ru-RU" sz="1400" dirty="0"/>
              <a:t>  </a:t>
            </a:r>
            <a:r>
              <a:rPr lang="ru-RU" sz="1400" dirty="0" err="1"/>
              <a:t>найгарніша</a:t>
            </a:r>
            <a:r>
              <a:rPr lang="ru-RU" sz="1400" dirty="0"/>
              <a:t> </a:t>
            </a:r>
            <a:r>
              <a:rPr lang="ru-RU" sz="1400" dirty="0" err="1"/>
              <a:t>вчителька</a:t>
            </a:r>
            <a:r>
              <a:rPr lang="ru-RU" sz="1400" dirty="0"/>
              <a:t>  у  </a:t>
            </a:r>
            <a:r>
              <a:rPr lang="ru-RU" sz="1400" dirty="0" err="1"/>
              <a:t>школі</a:t>
            </a:r>
            <a:r>
              <a:rPr lang="ru-RU" sz="1400" dirty="0"/>
              <a:t>. </a:t>
            </a:r>
            <a:r>
              <a:rPr lang="ru-RU" sz="1400" dirty="0" err="1"/>
              <a:t>Крім</a:t>
            </a:r>
            <a:r>
              <a:rPr lang="ru-RU" sz="1400" dirty="0"/>
              <a:t> того, з нею ми ходили у походи, </a:t>
            </a:r>
            <a:r>
              <a:rPr lang="ru-RU" sz="1400" dirty="0" err="1"/>
              <a:t>їздили</a:t>
            </a:r>
            <a:r>
              <a:rPr lang="ru-RU" sz="1400" dirty="0"/>
              <a:t> на  </a:t>
            </a:r>
            <a:r>
              <a:rPr lang="ru-RU" sz="1400" dirty="0" err="1"/>
              <a:t>екскурсії</a:t>
            </a:r>
            <a:r>
              <a:rPr lang="ru-RU" sz="1400" dirty="0"/>
              <a:t>. А  </a:t>
            </a:r>
            <a:r>
              <a:rPr lang="ru-RU" sz="1400" dirty="0" err="1"/>
              <a:t>ще</a:t>
            </a:r>
            <a:r>
              <a:rPr lang="ru-RU" sz="1400" dirty="0"/>
              <a:t>  </a:t>
            </a:r>
            <a:r>
              <a:rPr lang="ru-RU" sz="1400" dirty="0" err="1"/>
              <a:t>дуже</a:t>
            </a:r>
            <a:r>
              <a:rPr lang="ru-RU" sz="1400" dirty="0"/>
              <a:t> </a:t>
            </a:r>
            <a:r>
              <a:rPr lang="ru-RU" sz="1400" dirty="0" err="1"/>
              <a:t>приємно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навіть</a:t>
            </a:r>
            <a:r>
              <a:rPr lang="ru-RU" sz="1400" dirty="0"/>
              <a:t>  через  40 </a:t>
            </a:r>
            <a:r>
              <a:rPr lang="ru-RU" sz="1400" dirty="0" err="1"/>
              <a:t>років</a:t>
            </a:r>
            <a:r>
              <a:rPr lang="ru-RU" sz="1400" dirty="0"/>
              <a:t>  вона  </a:t>
            </a:r>
            <a:r>
              <a:rPr lang="ru-RU" sz="1400" dirty="0" err="1"/>
              <a:t>всіх</a:t>
            </a:r>
            <a:r>
              <a:rPr lang="ru-RU" sz="1400" dirty="0"/>
              <a:t> нас </a:t>
            </a:r>
            <a:r>
              <a:rPr lang="ru-RU" sz="1400" dirty="0" err="1"/>
              <a:t>пам'ятає</a:t>
            </a:r>
            <a:r>
              <a:rPr lang="ru-RU" sz="1400" dirty="0"/>
              <a:t>.</a:t>
            </a:r>
          </a:p>
          <a:p>
            <a:r>
              <a:rPr lang="ru-RU" sz="1400" dirty="0" err="1"/>
              <a:t>Ще</a:t>
            </a:r>
            <a:r>
              <a:rPr lang="ru-RU" sz="1400" dirty="0"/>
              <a:t> один педагог, </a:t>
            </a:r>
            <a:r>
              <a:rPr lang="ru-RU" sz="1400" dirty="0" err="1"/>
              <a:t>якій</a:t>
            </a:r>
            <a:r>
              <a:rPr lang="ru-RU" sz="1400" dirty="0"/>
              <a:t> я  </a:t>
            </a:r>
            <a:r>
              <a:rPr lang="ru-RU" sz="1400" dirty="0" err="1"/>
              <a:t>завдячую</a:t>
            </a:r>
            <a:r>
              <a:rPr lang="ru-RU" sz="1400" dirty="0"/>
              <a:t> не </a:t>
            </a:r>
            <a:r>
              <a:rPr lang="ru-RU" sz="1400" dirty="0" err="1"/>
              <a:t>тільки</a:t>
            </a:r>
            <a:r>
              <a:rPr lang="ru-RU" sz="1400" dirty="0"/>
              <a:t>  </a:t>
            </a:r>
            <a:r>
              <a:rPr lang="ru-RU" sz="1400" dirty="0" err="1"/>
              <a:t>гарними</a:t>
            </a:r>
            <a:r>
              <a:rPr lang="ru-RU" sz="1400" dirty="0"/>
              <a:t> </a:t>
            </a:r>
            <a:r>
              <a:rPr lang="ru-RU" sz="1400" dirty="0" err="1"/>
              <a:t>спогадами</a:t>
            </a:r>
            <a:r>
              <a:rPr lang="ru-RU" sz="1400" dirty="0"/>
              <a:t>, а й </a:t>
            </a:r>
            <a:r>
              <a:rPr lang="ru-RU" sz="1400" dirty="0" err="1"/>
              <a:t>вибором</a:t>
            </a:r>
            <a:r>
              <a:rPr lang="ru-RU" sz="1400" dirty="0"/>
              <a:t> </a:t>
            </a:r>
            <a:r>
              <a:rPr lang="ru-RU" sz="1400" dirty="0" err="1"/>
              <a:t>своєї</a:t>
            </a:r>
            <a:r>
              <a:rPr lang="ru-RU" sz="1400" dirty="0"/>
              <a:t> </a:t>
            </a:r>
            <a:r>
              <a:rPr lang="ru-RU" sz="1400" dirty="0" err="1"/>
              <a:t>майбутьної</a:t>
            </a:r>
            <a:r>
              <a:rPr lang="ru-RU" sz="1400" dirty="0"/>
              <a:t>  </a:t>
            </a:r>
            <a:r>
              <a:rPr lang="ru-RU" sz="1400" dirty="0" err="1"/>
              <a:t>професії</a:t>
            </a:r>
            <a:r>
              <a:rPr lang="ru-RU" sz="1400" dirty="0"/>
              <a:t>, - Буйна </a:t>
            </a:r>
            <a:r>
              <a:rPr lang="ru-RU" sz="1400" dirty="0" err="1"/>
              <a:t>Надія</a:t>
            </a:r>
            <a:r>
              <a:rPr lang="ru-RU" sz="1400" dirty="0"/>
              <a:t> </a:t>
            </a:r>
            <a:r>
              <a:rPr lang="ru-RU" sz="1400" dirty="0" err="1"/>
              <a:t>Петрівна</a:t>
            </a:r>
            <a:r>
              <a:rPr lang="ru-RU" sz="1400" dirty="0"/>
              <a:t>. </a:t>
            </a:r>
            <a:r>
              <a:rPr lang="ru-RU" sz="1400" dirty="0" err="1"/>
              <a:t>Саме</a:t>
            </a:r>
            <a:r>
              <a:rPr lang="ru-RU" sz="1400" dirty="0"/>
              <a:t> вона прищепила </a:t>
            </a:r>
            <a:r>
              <a:rPr lang="ru-RU" sz="1400" dirty="0" err="1"/>
              <a:t>мені</a:t>
            </a:r>
            <a:r>
              <a:rPr lang="ru-RU" sz="1400" dirty="0"/>
              <a:t>  </a:t>
            </a:r>
            <a:r>
              <a:rPr lang="ru-RU" sz="1400" dirty="0" err="1"/>
              <a:t>любов</a:t>
            </a:r>
            <a:r>
              <a:rPr lang="ru-RU" sz="1400" dirty="0"/>
              <a:t>  до  </a:t>
            </a:r>
            <a:r>
              <a:rPr lang="ru-RU" sz="1400" dirty="0" err="1"/>
              <a:t>фізики</a:t>
            </a:r>
            <a:r>
              <a:rPr lang="ru-RU" sz="1400" dirty="0"/>
              <a:t> і   </a:t>
            </a:r>
            <a:r>
              <a:rPr lang="ru-RU" sz="1400" dirty="0" err="1"/>
              <a:t>природничих</a:t>
            </a:r>
            <a:r>
              <a:rPr lang="ru-RU" sz="1400" dirty="0"/>
              <a:t>  </a:t>
            </a:r>
            <a:r>
              <a:rPr lang="ru-RU" sz="1400" dirty="0" err="1"/>
              <a:t>дисциплін</a:t>
            </a:r>
            <a:r>
              <a:rPr lang="ru-RU" sz="1400" dirty="0"/>
              <a:t>, і </a:t>
            </a:r>
            <a:r>
              <a:rPr lang="ru-RU" sz="1400" dirty="0" err="1"/>
              <a:t>саме</a:t>
            </a:r>
            <a:r>
              <a:rPr lang="ru-RU" sz="1400" dirty="0"/>
              <a:t>  </a:t>
            </a:r>
            <a:r>
              <a:rPr lang="ru-RU" sz="1400" dirty="0" err="1"/>
              <a:t>завдяки</a:t>
            </a:r>
            <a:r>
              <a:rPr lang="ru-RU" sz="1400" dirty="0"/>
              <a:t>  </a:t>
            </a:r>
            <a:r>
              <a:rPr lang="ru-RU" sz="1400" dirty="0" err="1"/>
              <a:t>тим</a:t>
            </a:r>
            <a:r>
              <a:rPr lang="ru-RU" sz="1400" dirty="0"/>
              <a:t>  </a:t>
            </a:r>
            <a:r>
              <a:rPr lang="ru-RU" sz="1400" dirty="0" err="1"/>
              <a:t>добрим</a:t>
            </a:r>
            <a:r>
              <a:rPr lang="ru-RU" sz="1400" dirty="0"/>
              <a:t>  </a:t>
            </a:r>
            <a:r>
              <a:rPr lang="ru-RU" sz="1400" dirty="0" err="1"/>
              <a:t>знанням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 вона дала, </a:t>
            </a:r>
            <a:r>
              <a:rPr lang="ru-RU" sz="1400" dirty="0" err="1"/>
              <a:t>зміг</a:t>
            </a:r>
            <a:r>
              <a:rPr lang="ru-RU" sz="1400" dirty="0"/>
              <a:t>  без  проблем  </a:t>
            </a:r>
            <a:r>
              <a:rPr lang="ru-RU" sz="1400" dirty="0" err="1"/>
              <a:t>після</a:t>
            </a:r>
            <a:r>
              <a:rPr lang="ru-RU" sz="1400" dirty="0"/>
              <a:t> 8-го </a:t>
            </a:r>
            <a:r>
              <a:rPr lang="ru-RU" sz="1400" dirty="0" err="1"/>
              <a:t>класу</a:t>
            </a:r>
            <a:r>
              <a:rPr lang="ru-RU" sz="1400" dirty="0"/>
              <a:t>  </a:t>
            </a:r>
            <a:r>
              <a:rPr lang="ru-RU" sz="1400" dirty="0" err="1"/>
              <a:t>вступити</a:t>
            </a:r>
            <a:r>
              <a:rPr lang="ru-RU" sz="1400" dirty="0"/>
              <a:t>  до  </a:t>
            </a:r>
            <a:r>
              <a:rPr lang="ru-RU" sz="1400" dirty="0" err="1"/>
              <a:t>технікуму</a:t>
            </a:r>
            <a:r>
              <a:rPr lang="ru-RU" sz="1400" dirty="0"/>
              <a:t>, </a:t>
            </a:r>
            <a:r>
              <a:rPr lang="ru-RU" sz="1400" dirty="0" err="1"/>
              <a:t>склавши</a:t>
            </a:r>
            <a:r>
              <a:rPr lang="ru-RU" sz="1400" dirty="0"/>
              <a:t>  </a:t>
            </a:r>
            <a:r>
              <a:rPr lang="ru-RU" sz="1400" dirty="0" err="1"/>
              <a:t>екзамен</a:t>
            </a:r>
            <a:r>
              <a:rPr lang="ru-RU" sz="1400" dirty="0"/>
              <a:t>  за  10  </a:t>
            </a:r>
            <a:r>
              <a:rPr lang="ru-RU" sz="1400" dirty="0" err="1"/>
              <a:t>клас</a:t>
            </a:r>
            <a:r>
              <a:rPr lang="ru-RU" sz="1400" dirty="0"/>
              <a:t>.</a:t>
            </a:r>
          </a:p>
          <a:p>
            <a:r>
              <a:rPr lang="ru-RU" sz="1400" dirty="0"/>
              <a:t>І </a:t>
            </a:r>
            <a:r>
              <a:rPr lang="ru-RU" sz="1400" dirty="0" err="1"/>
              <a:t>безперечно</a:t>
            </a:r>
            <a:r>
              <a:rPr lang="ru-RU" sz="1400" dirty="0"/>
              <a:t>, </a:t>
            </a:r>
            <a:r>
              <a:rPr lang="ru-RU" sz="1400" dirty="0" err="1"/>
              <a:t>назавжди</a:t>
            </a:r>
            <a:r>
              <a:rPr lang="ru-RU" sz="1400" dirty="0"/>
              <a:t> в </a:t>
            </a:r>
            <a:r>
              <a:rPr lang="ru-RU" sz="1400" dirty="0" err="1"/>
              <a:t>моїй</a:t>
            </a:r>
            <a:r>
              <a:rPr lang="ru-RU" sz="1400" dirty="0"/>
              <a:t> </a:t>
            </a:r>
            <a:r>
              <a:rPr lang="ru-RU" sz="1400" dirty="0" err="1"/>
              <a:t>пам'яті</a:t>
            </a:r>
            <a:r>
              <a:rPr lang="ru-RU" sz="1400" dirty="0"/>
              <a:t>  уроки </a:t>
            </a:r>
            <a:r>
              <a:rPr lang="ru-RU" sz="1400" dirty="0" err="1"/>
              <a:t>історії</a:t>
            </a:r>
            <a:r>
              <a:rPr lang="ru-RU" sz="1400" dirty="0"/>
              <a:t>  </a:t>
            </a:r>
            <a:r>
              <a:rPr lang="ru-RU" sz="1400" dirty="0" err="1"/>
              <a:t>Галіузової</a:t>
            </a:r>
            <a:r>
              <a:rPr lang="ru-RU" sz="1400" dirty="0"/>
              <a:t> </a:t>
            </a:r>
            <a:r>
              <a:rPr lang="ru-RU" sz="1400" dirty="0" err="1"/>
              <a:t>Тетяни</a:t>
            </a:r>
            <a:r>
              <a:rPr lang="ru-RU" sz="1400" dirty="0"/>
              <a:t> </a:t>
            </a:r>
            <a:r>
              <a:rPr lang="ru-RU" sz="1400" dirty="0" err="1"/>
              <a:t>Михайлівни</a:t>
            </a:r>
            <a:r>
              <a:rPr lang="ru-RU" sz="1400" dirty="0"/>
              <a:t>. </a:t>
            </a:r>
            <a:r>
              <a:rPr lang="ru-RU" sz="1400" dirty="0" err="1"/>
              <a:t>Кожен</a:t>
            </a:r>
            <a:r>
              <a:rPr lang="ru-RU" sz="1400" dirty="0"/>
              <a:t> </a:t>
            </a:r>
            <a:r>
              <a:rPr lang="ru-RU" sz="1400" dirty="0" err="1"/>
              <a:t>її</a:t>
            </a:r>
            <a:r>
              <a:rPr lang="ru-RU" sz="1400" dirty="0"/>
              <a:t> урок –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була</a:t>
            </a:r>
            <a:r>
              <a:rPr lang="ru-RU" sz="1400" dirty="0"/>
              <a:t> </a:t>
            </a:r>
            <a:r>
              <a:rPr lang="ru-RU" sz="1400" dirty="0" err="1"/>
              <a:t>справжня</a:t>
            </a:r>
            <a:r>
              <a:rPr lang="ru-RU" sz="1400" dirty="0"/>
              <a:t> </a:t>
            </a:r>
            <a:r>
              <a:rPr lang="ru-RU" sz="1400" dirty="0" err="1"/>
              <a:t>вистава</a:t>
            </a:r>
            <a:r>
              <a:rPr lang="ru-RU" sz="1400" dirty="0"/>
              <a:t>, коли ми </a:t>
            </a:r>
            <a:r>
              <a:rPr lang="ru-RU" sz="1400" dirty="0" err="1"/>
              <a:t>поринали</a:t>
            </a:r>
            <a:r>
              <a:rPr lang="ru-RU" sz="1400" dirty="0"/>
              <a:t> у вир давно </a:t>
            </a:r>
            <a:r>
              <a:rPr lang="ru-RU" sz="1400" dirty="0" err="1"/>
              <a:t>минулих</a:t>
            </a:r>
            <a:r>
              <a:rPr lang="ru-RU" sz="1400" dirty="0"/>
              <a:t> </a:t>
            </a:r>
            <a:r>
              <a:rPr lang="ru-RU" sz="1400" dirty="0" err="1"/>
              <a:t>подій</a:t>
            </a:r>
            <a:r>
              <a:rPr lang="ru-RU" sz="1400" dirty="0"/>
              <a:t>. </a:t>
            </a:r>
            <a:r>
              <a:rPr lang="ru-RU" sz="1400" dirty="0" err="1"/>
              <a:t>Також</a:t>
            </a:r>
            <a:r>
              <a:rPr lang="ru-RU" sz="1400" dirty="0"/>
              <a:t> у </a:t>
            </a:r>
            <a:r>
              <a:rPr lang="ru-RU" sz="1400" dirty="0" err="1"/>
              <a:t>неї</a:t>
            </a:r>
            <a:r>
              <a:rPr lang="ru-RU" sz="1400" dirty="0"/>
              <a:t> </a:t>
            </a:r>
            <a:r>
              <a:rPr lang="ru-RU" sz="1400" dirty="0" err="1"/>
              <a:t>була</a:t>
            </a:r>
            <a:r>
              <a:rPr lang="ru-RU" sz="1400" dirty="0"/>
              <a:t> </a:t>
            </a:r>
            <a:r>
              <a:rPr lang="ru-RU" sz="1400" dirty="0" err="1"/>
              <a:t>дуже</a:t>
            </a:r>
            <a:r>
              <a:rPr lang="ru-RU" sz="1400" dirty="0"/>
              <a:t> </a:t>
            </a:r>
            <a:r>
              <a:rPr lang="ru-RU" sz="1400" dirty="0" err="1"/>
              <a:t>гарна</a:t>
            </a:r>
            <a:r>
              <a:rPr lang="ru-RU" sz="1400" dirty="0"/>
              <a:t> </a:t>
            </a:r>
            <a:r>
              <a:rPr lang="ru-RU" sz="1400" dirty="0" err="1"/>
              <a:t>домашня</a:t>
            </a:r>
            <a:r>
              <a:rPr lang="ru-RU" sz="1400" dirty="0"/>
              <a:t> </a:t>
            </a:r>
            <a:r>
              <a:rPr lang="ru-RU" sz="1400" dirty="0" err="1"/>
              <a:t>бібліотека</a:t>
            </a:r>
            <a:r>
              <a:rPr lang="ru-RU" sz="1400" dirty="0"/>
              <a:t>. Тому, </a:t>
            </a:r>
            <a:r>
              <a:rPr lang="ru-RU" sz="1400" dirty="0" err="1"/>
              <a:t>помітивши</a:t>
            </a:r>
            <a:r>
              <a:rPr lang="ru-RU" sz="1400" dirty="0"/>
              <a:t> </a:t>
            </a:r>
            <a:r>
              <a:rPr lang="ru-RU" sz="1400" dirty="0" err="1"/>
              <a:t>моє</a:t>
            </a:r>
            <a:r>
              <a:rPr lang="ru-RU" sz="1400" dirty="0"/>
              <a:t>  </a:t>
            </a:r>
            <a:r>
              <a:rPr lang="ru-RU" sz="1400" dirty="0" err="1"/>
              <a:t>захоплення</a:t>
            </a:r>
            <a:r>
              <a:rPr lang="ru-RU" sz="1400" dirty="0"/>
              <a:t>  </a:t>
            </a:r>
            <a:r>
              <a:rPr lang="ru-RU" sz="1400" dirty="0" err="1"/>
              <a:t>пригодницькою</a:t>
            </a:r>
            <a:r>
              <a:rPr lang="ru-RU" sz="1400" dirty="0"/>
              <a:t> </a:t>
            </a:r>
            <a:r>
              <a:rPr lang="ru-RU" sz="1400" dirty="0" err="1"/>
              <a:t>літературою</a:t>
            </a:r>
            <a:r>
              <a:rPr lang="ru-RU" sz="1400" dirty="0"/>
              <a:t>, давал </a:t>
            </a:r>
            <a:r>
              <a:rPr lang="ru-RU" sz="1400" dirty="0" err="1"/>
              <a:t>мені</a:t>
            </a:r>
            <a:r>
              <a:rPr lang="ru-RU" sz="1400" dirty="0"/>
              <a:t> </a:t>
            </a:r>
            <a:r>
              <a:rPr lang="ru-RU" sz="1400" dirty="0" err="1"/>
              <a:t>читати</a:t>
            </a:r>
            <a:r>
              <a:rPr lang="ru-RU" sz="1400" dirty="0"/>
              <a:t> </a:t>
            </a:r>
            <a:r>
              <a:rPr lang="ru-RU" sz="1400" dirty="0" err="1"/>
              <a:t>свої</a:t>
            </a:r>
            <a:r>
              <a:rPr lang="ru-RU" sz="1400" dirty="0"/>
              <a:t> книги. »</a:t>
            </a:r>
          </a:p>
        </p:txBody>
      </p:sp>
    </p:spTree>
    <p:extLst>
      <p:ext uri="{BB962C8B-B14F-4D97-AF65-F5344CB8AC3E}">
        <p14:creationId xmlns:p14="http://schemas.microsoft.com/office/powerpoint/2010/main" val="557360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1720" y="1268762"/>
            <a:ext cx="6798034" cy="1210345"/>
          </a:xfrm>
        </p:spPr>
        <p:txBody>
          <a:bodyPr>
            <a:noAutofit/>
          </a:bodyPr>
          <a:lstStyle/>
          <a:p>
            <a:pPr algn="just"/>
            <a:r>
              <a:rPr lang="ru-RU" sz="1800" dirty="0"/>
              <a:t>«</a:t>
            </a:r>
            <a:r>
              <a:rPr lang="ru-RU" sz="1800" dirty="0" err="1"/>
              <a:t>Прийшов</a:t>
            </a:r>
            <a:r>
              <a:rPr lang="ru-RU" sz="1800" dirty="0"/>
              <a:t> у школу у 3 </a:t>
            </a:r>
            <a:r>
              <a:rPr lang="ru-RU" sz="1800" dirty="0" err="1"/>
              <a:t>клас</a:t>
            </a:r>
            <a:r>
              <a:rPr lang="ru-RU" sz="1800" dirty="0"/>
              <a:t> до </a:t>
            </a:r>
            <a:r>
              <a:rPr lang="ru-RU" sz="1800" dirty="0" err="1"/>
              <a:t>Любов</a:t>
            </a:r>
            <a:r>
              <a:rPr lang="ru-RU" sz="1800" dirty="0"/>
              <a:t> </a:t>
            </a:r>
            <a:r>
              <a:rPr lang="ru-RU" sz="1800" dirty="0" err="1"/>
              <a:t>Макарівни</a:t>
            </a:r>
            <a:r>
              <a:rPr lang="ru-RU" sz="1800" dirty="0"/>
              <a:t>. </a:t>
            </a:r>
            <a:r>
              <a:rPr lang="ru-RU" sz="1800" dirty="0" err="1"/>
              <a:t>Вчителька</a:t>
            </a:r>
            <a:r>
              <a:rPr lang="ru-RU" sz="1800" dirty="0"/>
              <a:t>  </a:t>
            </a:r>
            <a:r>
              <a:rPr lang="ru-RU" sz="1800" dirty="0" err="1"/>
              <a:t>багато</a:t>
            </a:r>
            <a:r>
              <a:rPr lang="ru-RU" sz="1800" dirty="0"/>
              <a:t> </a:t>
            </a:r>
            <a:r>
              <a:rPr lang="ru-RU" sz="1800" dirty="0" err="1"/>
              <a:t>розповідала</a:t>
            </a:r>
            <a:r>
              <a:rPr lang="ru-RU" sz="1800" dirty="0"/>
              <a:t> про </a:t>
            </a:r>
            <a:r>
              <a:rPr lang="ru-RU" sz="1800" dirty="0" err="1"/>
              <a:t>рідний</a:t>
            </a:r>
            <a:r>
              <a:rPr lang="ru-RU" sz="1800" dirty="0"/>
              <a:t> край, водила на </a:t>
            </a:r>
            <a:r>
              <a:rPr lang="ru-RU" sz="1800" dirty="0" err="1"/>
              <a:t>екскурсії</a:t>
            </a:r>
            <a:r>
              <a:rPr lang="ru-RU" sz="1800" dirty="0"/>
              <a:t> на природу. </a:t>
            </a:r>
            <a:r>
              <a:rPr lang="ru-RU" sz="1800" dirty="0" err="1"/>
              <a:t>Писати</a:t>
            </a:r>
            <a:r>
              <a:rPr lang="ru-RU" sz="1800" dirty="0"/>
              <a:t> починав </a:t>
            </a:r>
            <a:r>
              <a:rPr lang="ru-RU" sz="1800" dirty="0" err="1"/>
              <a:t>вчитися</a:t>
            </a:r>
            <a:r>
              <a:rPr lang="ru-RU" sz="1800" dirty="0"/>
              <a:t> пером і </a:t>
            </a:r>
            <a:r>
              <a:rPr lang="ru-RU" sz="1800" dirty="0" err="1"/>
              <a:t>чорнилом</a:t>
            </a:r>
            <a:r>
              <a:rPr lang="ru-RU" sz="1800" dirty="0"/>
              <a:t>, </a:t>
            </a:r>
            <a:r>
              <a:rPr lang="ru-RU" sz="1800" dirty="0" err="1"/>
              <a:t>пізніше</a:t>
            </a:r>
            <a:r>
              <a:rPr lang="ru-RU" sz="1800" dirty="0"/>
              <a:t> </a:t>
            </a:r>
            <a:r>
              <a:rPr lang="ru-RU" sz="1800" dirty="0" err="1"/>
              <a:t>появилися</a:t>
            </a:r>
            <a:r>
              <a:rPr lang="ru-RU" sz="1800" dirty="0"/>
              <a:t> </a:t>
            </a:r>
            <a:r>
              <a:rPr lang="ru-RU" sz="1800" dirty="0" err="1"/>
              <a:t>чорнильні</a:t>
            </a:r>
            <a:r>
              <a:rPr lang="ru-RU" sz="1800" dirty="0"/>
              <a:t> ручки. У нас </a:t>
            </a:r>
            <a:r>
              <a:rPr lang="ru-RU" sz="1800" dirty="0" err="1"/>
              <a:t>було</a:t>
            </a:r>
            <a:r>
              <a:rPr lang="ru-RU" sz="1800" dirty="0"/>
              <a:t> два </a:t>
            </a:r>
            <a:r>
              <a:rPr lang="ru-RU" sz="1800" dirty="0" err="1"/>
              <a:t>класи</a:t>
            </a:r>
            <a:r>
              <a:rPr lang="ru-RU" sz="1800" dirty="0"/>
              <a:t> «</a:t>
            </a:r>
            <a:r>
              <a:rPr lang="ru-RU" sz="1800" dirty="0" err="1"/>
              <a:t>А»і</a:t>
            </a:r>
            <a:r>
              <a:rPr lang="ru-RU" sz="1800" dirty="0"/>
              <a:t> «Б» по 30 </a:t>
            </a:r>
            <a:r>
              <a:rPr lang="ru-RU" sz="1800" dirty="0" err="1"/>
              <a:t>дітей</a:t>
            </a:r>
            <a:r>
              <a:rPr lang="ru-RU" sz="1800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457149"/>
            <a:ext cx="6569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Черноуса </a:t>
            </a:r>
            <a:r>
              <a:rPr lang="ru-RU" b="1" dirty="0" err="1"/>
              <a:t>Володимира</a:t>
            </a:r>
            <a:r>
              <a:rPr lang="ru-RU" b="1" dirty="0"/>
              <a:t> </a:t>
            </a:r>
            <a:r>
              <a:rPr lang="ru-RU" b="1" dirty="0" err="1" smtClean="0"/>
              <a:t>Івановича</a:t>
            </a:r>
            <a:r>
              <a:rPr lang="ru-RU" b="1" dirty="0" smtClean="0"/>
              <a:t>, </a:t>
            </a:r>
            <a:r>
              <a:rPr lang="ru-RU" b="1" dirty="0" err="1" smtClean="0"/>
              <a:t>голови</a:t>
            </a:r>
            <a:r>
              <a:rPr lang="ru-RU" b="1" dirty="0" smtClean="0"/>
              <a:t> </a:t>
            </a:r>
            <a:r>
              <a:rPr lang="ru-RU" b="1" dirty="0" err="1" smtClean="0"/>
              <a:t>сільської</a:t>
            </a:r>
            <a:r>
              <a:rPr lang="ru-RU" b="1" dirty="0" smtClean="0"/>
              <a:t> ради,</a:t>
            </a:r>
          </a:p>
          <a:p>
            <a:pPr algn="ctr"/>
            <a:r>
              <a:rPr lang="uk-UA" b="1" dirty="0"/>
              <a:t>р</a:t>
            </a:r>
            <a:r>
              <a:rPr lang="uk-UA" b="1" dirty="0" smtClean="0"/>
              <a:t>оки навчання 1973-1981</a:t>
            </a:r>
            <a:endParaRPr lang="ru-RU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70" y="548680"/>
            <a:ext cx="1440160" cy="19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4270" y="2708920"/>
            <a:ext cx="83362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Шаповалова</a:t>
            </a:r>
            <a:r>
              <a:rPr lang="ru-RU" dirty="0"/>
              <a:t> Галина </a:t>
            </a:r>
            <a:r>
              <a:rPr lang="ru-RU" dirty="0" err="1"/>
              <a:t>Сидорівна</a:t>
            </a:r>
            <a:r>
              <a:rPr lang="ru-RU" dirty="0"/>
              <a:t> взяла нас у 4 </a:t>
            </a:r>
            <a:r>
              <a:rPr lang="ru-RU" dirty="0" err="1"/>
              <a:t>класі</a:t>
            </a:r>
            <a:r>
              <a:rPr lang="ru-RU" dirty="0"/>
              <a:t>. </a:t>
            </a:r>
            <a:r>
              <a:rPr lang="ru-RU" dirty="0" err="1"/>
              <a:t>Пізніше</a:t>
            </a:r>
            <a:r>
              <a:rPr lang="ru-RU" dirty="0"/>
              <a:t> у 9 </a:t>
            </a:r>
            <a:r>
              <a:rPr lang="ru-RU" dirty="0" err="1"/>
              <a:t>класі</a:t>
            </a:r>
            <a:r>
              <a:rPr lang="ru-RU" dirty="0"/>
              <a:t> </a:t>
            </a:r>
            <a:r>
              <a:rPr lang="ru-RU" dirty="0" err="1"/>
              <a:t>класним</a:t>
            </a:r>
            <a:r>
              <a:rPr lang="ru-RU" dirty="0"/>
              <a:t> </a:t>
            </a:r>
            <a:r>
              <a:rPr lang="ru-RU" dirty="0" err="1"/>
              <a:t>керівником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Петро </a:t>
            </a:r>
            <a:r>
              <a:rPr lang="ru-RU" dirty="0" err="1"/>
              <a:t>Миколайович</a:t>
            </a:r>
            <a:r>
              <a:rPr lang="ru-RU" dirty="0"/>
              <a:t>, читав </a:t>
            </a:r>
            <a:r>
              <a:rPr lang="ru-RU" dirty="0" err="1"/>
              <a:t>історію</a:t>
            </a:r>
            <a:r>
              <a:rPr lang="ru-RU" dirty="0"/>
              <a:t>, а </a:t>
            </a:r>
            <a:r>
              <a:rPr lang="ru-RU" dirty="0" err="1"/>
              <a:t>англійську</a:t>
            </a:r>
            <a:r>
              <a:rPr lang="ru-RU" dirty="0"/>
              <a:t> </a:t>
            </a:r>
            <a:r>
              <a:rPr lang="ru-RU" dirty="0" err="1"/>
              <a:t>мову</a:t>
            </a:r>
            <a:r>
              <a:rPr lang="ru-RU" dirty="0"/>
              <a:t> - Тамара </a:t>
            </a:r>
            <a:r>
              <a:rPr lang="ru-RU" dirty="0" err="1"/>
              <a:t>Олексіївна</a:t>
            </a:r>
            <a:r>
              <a:rPr lang="ru-RU" dirty="0"/>
              <a:t>. Михайло Тихонович </a:t>
            </a:r>
            <a:r>
              <a:rPr lang="ru-RU" dirty="0" err="1"/>
              <a:t>Олійник</a:t>
            </a:r>
            <a:r>
              <a:rPr lang="ru-RU" dirty="0"/>
              <a:t> </a:t>
            </a:r>
            <a:r>
              <a:rPr lang="ru-RU" dirty="0" err="1"/>
              <a:t>викладав</a:t>
            </a:r>
            <a:r>
              <a:rPr lang="ru-RU" dirty="0"/>
              <a:t> алгебру і </a:t>
            </a:r>
            <a:r>
              <a:rPr lang="ru-RU" dirty="0" err="1"/>
              <a:t>геометрію</a:t>
            </a:r>
            <a:r>
              <a:rPr lang="ru-RU" dirty="0"/>
              <a:t>, а Валентина </a:t>
            </a:r>
            <a:r>
              <a:rPr lang="ru-RU" dirty="0" err="1"/>
              <a:t>Семенівна</a:t>
            </a:r>
            <a:r>
              <a:rPr lang="ru-RU" dirty="0"/>
              <a:t> –</a:t>
            </a:r>
            <a:r>
              <a:rPr lang="ru-RU" dirty="0" err="1"/>
              <a:t>хімію</a:t>
            </a:r>
            <a:r>
              <a:rPr lang="ru-RU" dirty="0"/>
              <a:t>. </a:t>
            </a:r>
            <a:r>
              <a:rPr lang="ru-RU" dirty="0" err="1"/>
              <a:t>Улюбленим</a:t>
            </a:r>
            <a:r>
              <a:rPr lang="ru-RU" dirty="0"/>
              <a:t> </a:t>
            </a:r>
            <a:r>
              <a:rPr lang="ru-RU" dirty="0" err="1"/>
              <a:t>вчителем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Микола</a:t>
            </a:r>
            <a:r>
              <a:rPr lang="ru-RU" dirty="0"/>
              <a:t> Артемович </a:t>
            </a:r>
            <a:r>
              <a:rPr lang="ru-RU" dirty="0" err="1"/>
              <a:t>Кошовий,читав</a:t>
            </a:r>
            <a:r>
              <a:rPr lang="ru-RU" dirty="0"/>
              <a:t> </a:t>
            </a:r>
            <a:r>
              <a:rPr lang="ru-RU" dirty="0" err="1"/>
              <a:t>військову</a:t>
            </a:r>
            <a:r>
              <a:rPr lang="ru-RU" dirty="0"/>
              <a:t> </a:t>
            </a:r>
            <a:r>
              <a:rPr lang="ru-RU" dirty="0" err="1"/>
              <a:t>підготовку</a:t>
            </a:r>
            <a:r>
              <a:rPr lang="ru-RU" dirty="0"/>
              <a:t>. На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перерві</a:t>
            </a:r>
            <a:r>
              <a:rPr lang="ru-RU" dirty="0"/>
              <a:t> ми </a:t>
            </a:r>
            <a:r>
              <a:rPr lang="ru-RU" dirty="0" err="1"/>
              <a:t>збирали</a:t>
            </a:r>
            <a:r>
              <a:rPr lang="ru-RU" dirty="0"/>
              <a:t> та </a:t>
            </a:r>
            <a:r>
              <a:rPr lang="ru-RU" dirty="0" err="1"/>
              <a:t>розбирали</a:t>
            </a:r>
            <a:r>
              <a:rPr lang="ru-RU" dirty="0"/>
              <a:t> </a:t>
            </a:r>
            <a:r>
              <a:rPr lang="ru-RU" dirty="0" err="1"/>
              <a:t>справжні</a:t>
            </a:r>
            <a:r>
              <a:rPr lang="ru-RU" dirty="0"/>
              <a:t> </a:t>
            </a:r>
            <a:r>
              <a:rPr lang="ru-RU" dirty="0" err="1"/>
              <a:t>автомати</a:t>
            </a:r>
            <a:r>
              <a:rPr lang="ru-RU" dirty="0"/>
              <a:t> (АК-47). </a:t>
            </a:r>
            <a:r>
              <a:rPr lang="ru-RU" dirty="0" err="1"/>
              <a:t>Був</a:t>
            </a:r>
            <a:r>
              <a:rPr lang="ru-RU" dirty="0"/>
              <a:t> тир,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стріляли</a:t>
            </a:r>
            <a:r>
              <a:rPr lang="ru-RU" dirty="0"/>
              <a:t> з </a:t>
            </a:r>
            <a:r>
              <a:rPr lang="ru-RU" dirty="0" err="1"/>
              <a:t>малокаліберних</a:t>
            </a:r>
            <a:r>
              <a:rPr lang="ru-RU" dirty="0"/>
              <a:t>  </a:t>
            </a:r>
            <a:r>
              <a:rPr lang="ru-RU" dirty="0" err="1"/>
              <a:t>гвинтівок</a:t>
            </a:r>
            <a:r>
              <a:rPr lang="ru-RU" dirty="0"/>
              <a:t> </a:t>
            </a:r>
            <a:r>
              <a:rPr lang="ru-RU" dirty="0" err="1"/>
              <a:t>справжніми</a:t>
            </a:r>
            <a:r>
              <a:rPr lang="ru-RU" dirty="0"/>
              <a:t> кулями.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Кошовий</a:t>
            </a:r>
            <a:r>
              <a:rPr lang="ru-RU" dirty="0"/>
              <a:t> М.А. </a:t>
            </a:r>
            <a:r>
              <a:rPr lang="ru-RU" dirty="0" err="1"/>
              <a:t>звертав</a:t>
            </a:r>
            <a:r>
              <a:rPr lang="ru-RU" dirty="0"/>
              <a:t> нашу </a:t>
            </a:r>
            <a:r>
              <a:rPr lang="ru-RU" dirty="0" err="1"/>
              <a:t>увагу</a:t>
            </a:r>
            <a:r>
              <a:rPr lang="ru-RU" dirty="0"/>
              <a:t> на </a:t>
            </a:r>
            <a:r>
              <a:rPr lang="ru-RU" dirty="0" err="1"/>
              <a:t>підтягування</a:t>
            </a:r>
            <a:r>
              <a:rPr lang="ru-RU" dirty="0"/>
              <a:t> на </a:t>
            </a:r>
            <a:r>
              <a:rPr lang="ru-RU" dirty="0" err="1"/>
              <a:t>турніку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кожному </a:t>
            </a:r>
            <a:r>
              <a:rPr lang="ru-RU" dirty="0" err="1"/>
              <a:t>хлопцеві</a:t>
            </a:r>
            <a:r>
              <a:rPr lang="ru-RU" dirty="0"/>
              <a:t> </a:t>
            </a:r>
            <a:r>
              <a:rPr lang="ru-RU" dirty="0" err="1"/>
              <a:t>допомогло</a:t>
            </a:r>
            <a:r>
              <a:rPr lang="ru-RU" dirty="0"/>
              <a:t> в </a:t>
            </a:r>
            <a:r>
              <a:rPr lang="ru-RU" dirty="0" err="1"/>
              <a:t>армії</a:t>
            </a:r>
            <a:r>
              <a:rPr lang="ru-RU" dirty="0"/>
              <a:t>. </a:t>
            </a:r>
            <a:r>
              <a:rPr lang="ru-RU" dirty="0" err="1"/>
              <a:t>Бігали</a:t>
            </a:r>
            <a:r>
              <a:rPr lang="ru-RU" dirty="0"/>
              <a:t> </a:t>
            </a:r>
            <a:r>
              <a:rPr lang="ru-RU" dirty="0" err="1"/>
              <a:t>крос</a:t>
            </a:r>
            <a:r>
              <a:rPr lang="ru-RU" dirty="0"/>
              <a:t> : </a:t>
            </a:r>
            <a:r>
              <a:rPr lang="ru-RU" dirty="0" err="1"/>
              <a:t>дівчата</a:t>
            </a:r>
            <a:r>
              <a:rPr lang="ru-RU" dirty="0"/>
              <a:t> – 3км, </a:t>
            </a:r>
            <a:r>
              <a:rPr lang="ru-RU" dirty="0" err="1"/>
              <a:t>хлопці</a:t>
            </a:r>
            <a:r>
              <a:rPr lang="ru-RU" dirty="0"/>
              <a:t> – 6 км. </a:t>
            </a:r>
            <a:r>
              <a:rPr lang="ru-RU" dirty="0" err="1"/>
              <a:t>Починаючи</a:t>
            </a:r>
            <a:r>
              <a:rPr lang="ru-RU" dirty="0"/>
              <a:t> з 5 </a:t>
            </a:r>
            <a:r>
              <a:rPr lang="ru-RU" dirty="0" err="1"/>
              <a:t>класу</a:t>
            </a:r>
            <a:r>
              <a:rPr lang="ru-RU" dirty="0"/>
              <a:t> , ходили на роботу в </a:t>
            </a:r>
            <a:r>
              <a:rPr lang="ru-RU" dirty="0" err="1"/>
              <a:t>колгосп</a:t>
            </a:r>
            <a:r>
              <a:rPr lang="ru-RU" dirty="0"/>
              <a:t>. </a:t>
            </a:r>
            <a:r>
              <a:rPr lang="ru-RU" dirty="0" err="1"/>
              <a:t>Збирали</a:t>
            </a:r>
            <a:r>
              <a:rPr lang="ru-RU" dirty="0"/>
              <a:t> </a:t>
            </a:r>
            <a:r>
              <a:rPr lang="ru-RU" dirty="0" err="1"/>
              <a:t>яблука</a:t>
            </a:r>
            <a:r>
              <a:rPr lang="ru-RU" dirty="0"/>
              <a:t>, </a:t>
            </a:r>
            <a:r>
              <a:rPr lang="ru-RU" dirty="0" err="1"/>
              <a:t>городину</a:t>
            </a:r>
            <a:r>
              <a:rPr lang="ru-RU" dirty="0"/>
              <a:t>, </a:t>
            </a:r>
            <a:r>
              <a:rPr lang="ru-RU" dirty="0" err="1"/>
              <a:t>кавуни</a:t>
            </a:r>
            <a:r>
              <a:rPr lang="ru-RU" dirty="0"/>
              <a:t>, пололи </a:t>
            </a:r>
            <a:r>
              <a:rPr lang="ru-RU" dirty="0" err="1"/>
              <a:t>соняшник</a:t>
            </a:r>
            <a:r>
              <a:rPr lang="ru-RU" dirty="0"/>
              <a:t>, </a:t>
            </a:r>
            <a:r>
              <a:rPr lang="ru-RU" dirty="0" err="1"/>
              <a:t>зрізали</a:t>
            </a:r>
            <a:r>
              <a:rPr lang="ru-RU" dirty="0"/>
              <a:t> колоски. З 7 </a:t>
            </a:r>
            <a:r>
              <a:rPr lang="ru-RU" dirty="0" err="1"/>
              <a:t>класу</a:t>
            </a:r>
            <a:r>
              <a:rPr lang="ru-RU" dirty="0"/>
              <a:t> </a:t>
            </a:r>
            <a:r>
              <a:rPr lang="ru-RU" dirty="0" err="1"/>
              <a:t>влітку</a:t>
            </a:r>
            <a:r>
              <a:rPr lang="ru-RU" dirty="0"/>
              <a:t>  </a:t>
            </a:r>
            <a:r>
              <a:rPr lang="ru-RU" dirty="0" err="1"/>
              <a:t>працював</a:t>
            </a:r>
            <a:r>
              <a:rPr lang="ru-RU" dirty="0"/>
              <a:t> у </a:t>
            </a:r>
            <a:r>
              <a:rPr lang="ru-RU" dirty="0" err="1"/>
              <a:t>колгоспі</a:t>
            </a:r>
            <a:r>
              <a:rPr lang="ru-RU" dirty="0"/>
              <a:t>. Разом з </a:t>
            </a:r>
            <a:r>
              <a:rPr lang="ru-RU" dirty="0" err="1"/>
              <a:t>хлопцями</a:t>
            </a:r>
            <a:r>
              <a:rPr lang="ru-RU" dirty="0"/>
              <a:t> купали </a:t>
            </a:r>
            <a:r>
              <a:rPr lang="ru-RU" dirty="0" err="1"/>
              <a:t>вівців</a:t>
            </a:r>
            <a:r>
              <a:rPr lang="ru-RU" dirty="0"/>
              <a:t>, </a:t>
            </a:r>
            <a:r>
              <a:rPr lang="ru-RU" dirty="0" err="1"/>
              <a:t>працювали</a:t>
            </a:r>
            <a:r>
              <a:rPr lang="ru-RU" dirty="0"/>
              <a:t>  на  </a:t>
            </a:r>
            <a:r>
              <a:rPr lang="ru-RU" dirty="0" err="1"/>
              <a:t>фермі</a:t>
            </a:r>
            <a:r>
              <a:rPr lang="ru-RU" dirty="0"/>
              <a:t>, </a:t>
            </a:r>
            <a:r>
              <a:rPr lang="ru-RU" dirty="0" err="1"/>
              <a:t>збирали</a:t>
            </a:r>
            <a:r>
              <a:rPr lang="ru-RU" dirty="0"/>
              <a:t> </a:t>
            </a:r>
            <a:r>
              <a:rPr lang="ru-RU" dirty="0" err="1"/>
              <a:t>буряки</a:t>
            </a:r>
            <a:r>
              <a:rPr lang="ru-RU" dirty="0"/>
              <a:t>. Перша зарплата – 40 </a:t>
            </a:r>
            <a:r>
              <a:rPr lang="ru-RU" dirty="0" err="1"/>
              <a:t>крб</a:t>
            </a:r>
            <a:r>
              <a:rPr lang="ru-RU" dirty="0"/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3520144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1213" y="2564904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dirty="0" smtClean="0"/>
              <a:t>      </a:t>
            </a:r>
            <a:r>
              <a:rPr lang="ru-RU" dirty="0" err="1" smtClean="0"/>
              <a:t>Мені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моїм</a:t>
            </a:r>
            <a:r>
              <a:rPr lang="ru-RU" dirty="0"/>
              <a:t> </a:t>
            </a:r>
            <a:r>
              <a:rPr lang="ru-RU" dirty="0" err="1"/>
              <a:t>однокласникам</a:t>
            </a:r>
            <a:r>
              <a:rPr lang="ru-RU" dirty="0"/>
              <a:t> </a:t>
            </a:r>
            <a:r>
              <a:rPr lang="ru-RU" dirty="0" err="1"/>
              <a:t>нерідко</a:t>
            </a:r>
            <a:r>
              <a:rPr lang="ru-RU" dirty="0"/>
              <a:t> </a:t>
            </a:r>
            <a:r>
              <a:rPr lang="ru-RU" dirty="0" err="1"/>
              <a:t>доводилося</a:t>
            </a:r>
            <a:r>
              <a:rPr lang="ru-RU" dirty="0"/>
              <a:t> </a:t>
            </a:r>
            <a:r>
              <a:rPr lang="ru-RU" dirty="0" err="1"/>
              <a:t>звертатися</a:t>
            </a:r>
            <a:r>
              <a:rPr lang="ru-RU" dirty="0"/>
              <a:t> до </a:t>
            </a:r>
            <a:r>
              <a:rPr lang="ru-RU" dirty="0" err="1"/>
              <a:t>неї</a:t>
            </a:r>
            <a:r>
              <a:rPr lang="ru-RU" dirty="0"/>
              <a:t> з </a:t>
            </a:r>
            <a:r>
              <a:rPr lang="ru-RU" dirty="0" err="1"/>
              <a:t>найрізноманітнішими</a:t>
            </a:r>
            <a:r>
              <a:rPr lang="ru-RU" dirty="0"/>
              <a:t> проблемами. </a:t>
            </a:r>
            <a:r>
              <a:rPr lang="ru-RU" dirty="0" err="1"/>
              <a:t>Наприклад</a:t>
            </a:r>
            <a:r>
              <a:rPr lang="ru-RU" dirty="0"/>
              <a:t>, коли </a:t>
            </a:r>
            <a:r>
              <a:rPr lang="ru-RU" dirty="0" err="1"/>
              <a:t>хтось</a:t>
            </a:r>
            <a:r>
              <a:rPr lang="ru-RU" dirty="0"/>
              <a:t> </a:t>
            </a:r>
            <a:r>
              <a:rPr lang="ru-RU" dirty="0" err="1"/>
              <a:t>когось</a:t>
            </a:r>
            <a:r>
              <a:rPr lang="ru-RU" dirty="0"/>
              <a:t> </a:t>
            </a:r>
            <a:r>
              <a:rPr lang="ru-RU" dirty="0" err="1"/>
              <a:t>образив</a:t>
            </a:r>
            <a:r>
              <a:rPr lang="ru-RU" dirty="0"/>
              <a:t>, перша </a:t>
            </a:r>
            <a:r>
              <a:rPr lang="ru-RU" dirty="0" err="1"/>
              <a:t>вчителька</a:t>
            </a:r>
            <a:r>
              <a:rPr lang="ru-RU" dirty="0"/>
              <a:t> </a:t>
            </a:r>
            <a:r>
              <a:rPr lang="ru-RU" dirty="0" err="1"/>
              <a:t>допомагала</a:t>
            </a:r>
            <a:r>
              <a:rPr lang="ru-RU" dirty="0"/>
              <a:t> </a:t>
            </a:r>
            <a:r>
              <a:rPr lang="ru-RU" dirty="0" err="1"/>
              <a:t>відновити</a:t>
            </a:r>
            <a:r>
              <a:rPr lang="ru-RU" dirty="0"/>
              <a:t> </a:t>
            </a:r>
            <a:r>
              <a:rPr lang="ru-RU" dirty="0" err="1"/>
              <a:t>справедливість</a:t>
            </a:r>
            <a:r>
              <a:rPr lang="ru-RU" dirty="0"/>
              <a:t> і </a:t>
            </a:r>
            <a:r>
              <a:rPr lang="ru-RU" dirty="0" err="1"/>
              <a:t>вирішити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правий</a:t>
            </a:r>
            <a:r>
              <a:rPr lang="ru-RU" dirty="0"/>
              <a:t>, а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винен</a:t>
            </a:r>
            <a:r>
              <a:rPr lang="ru-RU" dirty="0"/>
              <a:t>. У </a:t>
            </a:r>
            <a:r>
              <a:rPr lang="ru-RU" dirty="0" err="1"/>
              <a:t>підсумку</a:t>
            </a:r>
            <a:r>
              <a:rPr lang="ru-RU" dirty="0"/>
              <a:t>, будь-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конфлікт</a:t>
            </a:r>
            <a:r>
              <a:rPr lang="ru-RU" dirty="0"/>
              <a:t> </a:t>
            </a:r>
            <a:r>
              <a:rPr lang="ru-RU" dirty="0" err="1"/>
              <a:t>вирішувався</a:t>
            </a:r>
            <a:r>
              <a:rPr lang="ru-RU" dirty="0"/>
              <a:t> за </a:t>
            </a:r>
            <a:r>
              <a:rPr lang="ru-RU" dirty="0" err="1"/>
              <a:t>лічені</a:t>
            </a:r>
            <a:r>
              <a:rPr lang="ru-RU" dirty="0"/>
              <a:t> </a:t>
            </a:r>
            <a:r>
              <a:rPr lang="ru-RU" dirty="0" err="1"/>
              <a:t>хвилини</a:t>
            </a:r>
            <a:r>
              <a:rPr lang="ru-RU" dirty="0"/>
              <a:t>, і про </a:t>
            </a:r>
            <a:r>
              <a:rPr lang="ru-RU" dirty="0" err="1"/>
              <a:t>образи</a:t>
            </a:r>
            <a:r>
              <a:rPr lang="ru-RU" dirty="0"/>
              <a:t> не </a:t>
            </a:r>
            <a:r>
              <a:rPr lang="ru-RU" dirty="0" err="1"/>
              <a:t>залишалося</a:t>
            </a:r>
            <a:r>
              <a:rPr lang="ru-RU" dirty="0"/>
              <a:t> і </a:t>
            </a:r>
            <a:r>
              <a:rPr lang="ru-RU" dirty="0" err="1"/>
              <a:t>найменшої</a:t>
            </a:r>
            <a:r>
              <a:rPr lang="ru-RU" dirty="0"/>
              <a:t> </a:t>
            </a:r>
            <a:r>
              <a:rPr lang="ru-RU" dirty="0" err="1"/>
              <a:t>пам’яті</a:t>
            </a:r>
            <a:r>
              <a:rPr lang="ru-RU" dirty="0"/>
              <a:t>. </a:t>
            </a:r>
            <a:r>
              <a:rPr lang="ru-RU" dirty="0" err="1"/>
              <a:t>Марія</a:t>
            </a:r>
            <a:r>
              <a:rPr lang="ru-RU" dirty="0"/>
              <a:t> </a:t>
            </a:r>
            <a:r>
              <a:rPr lang="ru-RU" dirty="0" err="1"/>
              <a:t>Тимофіївна</a:t>
            </a:r>
            <a:r>
              <a:rPr lang="ru-RU" dirty="0"/>
              <a:t> дала кожному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проявити</a:t>
            </a:r>
            <a:r>
              <a:rPr lang="ru-RU" dirty="0"/>
              <a:t> себе з </a:t>
            </a:r>
            <a:r>
              <a:rPr lang="ru-RU" dirty="0" err="1"/>
              <a:t>найкращої</a:t>
            </a:r>
            <a:r>
              <a:rPr lang="ru-RU" dirty="0"/>
              <a:t> </a:t>
            </a:r>
            <a:r>
              <a:rPr lang="ru-RU" dirty="0" err="1"/>
              <a:t>сторони</a:t>
            </a:r>
            <a:r>
              <a:rPr lang="ru-RU" dirty="0"/>
              <a:t> і </a:t>
            </a:r>
            <a:r>
              <a:rPr lang="ru-RU" dirty="0" err="1"/>
              <a:t>показати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таланти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	У 5 </a:t>
            </a:r>
            <a:r>
              <a:rPr lang="ru-RU" dirty="0" err="1"/>
              <a:t>класі</a:t>
            </a:r>
            <a:r>
              <a:rPr lang="ru-RU" dirty="0"/>
              <a:t> </a:t>
            </a:r>
            <a:r>
              <a:rPr lang="ru-RU" dirty="0" err="1"/>
              <a:t>класним</a:t>
            </a:r>
            <a:r>
              <a:rPr lang="ru-RU" dirty="0"/>
              <a:t> </a:t>
            </a:r>
            <a:r>
              <a:rPr lang="ru-RU" dirty="0" err="1"/>
              <a:t>керівником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Галенко </a:t>
            </a:r>
            <a:r>
              <a:rPr lang="ru-RU" dirty="0" err="1"/>
              <a:t>Наталія</a:t>
            </a:r>
            <a:r>
              <a:rPr lang="ru-RU" dirty="0"/>
              <a:t> </a:t>
            </a:r>
            <a:r>
              <a:rPr lang="ru-RU" dirty="0" err="1"/>
              <a:t>Григорівна</a:t>
            </a:r>
            <a:r>
              <a:rPr lang="ru-RU" dirty="0"/>
              <a:t>. </a:t>
            </a:r>
            <a:r>
              <a:rPr lang="ru-RU" dirty="0" err="1"/>
              <a:t>Наталія</a:t>
            </a:r>
            <a:r>
              <a:rPr lang="ru-RU" dirty="0"/>
              <a:t> </a:t>
            </a:r>
            <a:r>
              <a:rPr lang="ru-RU" dirty="0" err="1"/>
              <a:t>Григорівна</a:t>
            </a:r>
            <a:r>
              <a:rPr lang="ru-RU" dirty="0"/>
              <a:t> вела </a:t>
            </a:r>
            <a:r>
              <a:rPr lang="ru-RU" dirty="0" err="1"/>
              <a:t>також</a:t>
            </a:r>
            <a:r>
              <a:rPr lang="ru-RU" dirty="0"/>
              <a:t>  </a:t>
            </a:r>
            <a:r>
              <a:rPr lang="ru-RU" dirty="0" err="1"/>
              <a:t>гурток</a:t>
            </a:r>
            <a:r>
              <a:rPr lang="ru-RU" dirty="0"/>
              <a:t>  «</a:t>
            </a:r>
            <a:r>
              <a:rPr lang="ru-RU" dirty="0" err="1"/>
              <a:t>Фотосправа</a:t>
            </a:r>
            <a:r>
              <a:rPr lang="ru-RU" dirty="0"/>
              <a:t>», з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відкрила</a:t>
            </a:r>
            <a:r>
              <a:rPr lang="ru-RU" dirty="0"/>
              <a:t> для  нас </a:t>
            </a:r>
            <a:r>
              <a:rPr lang="ru-RU" dirty="0" err="1"/>
              <a:t>світ</a:t>
            </a:r>
            <a:r>
              <a:rPr lang="ru-RU" dirty="0"/>
              <a:t>  </a:t>
            </a:r>
            <a:r>
              <a:rPr lang="ru-RU" dirty="0" err="1"/>
              <a:t>фотографії</a:t>
            </a:r>
            <a:r>
              <a:rPr lang="ru-RU" dirty="0"/>
              <a:t>. </a:t>
            </a:r>
            <a:r>
              <a:rPr lang="ru-RU" dirty="0" err="1"/>
              <a:t>Фотографували</a:t>
            </a:r>
            <a:r>
              <a:rPr lang="ru-RU" dirty="0"/>
              <a:t>  природу  </a:t>
            </a:r>
            <a:r>
              <a:rPr lang="ru-RU" dirty="0" err="1"/>
              <a:t>рідного</a:t>
            </a:r>
            <a:r>
              <a:rPr lang="ru-RU" dirty="0"/>
              <a:t>  краю, </a:t>
            </a:r>
            <a:r>
              <a:rPr lang="ru-RU" dirty="0" err="1"/>
              <a:t>потім</a:t>
            </a:r>
            <a:r>
              <a:rPr lang="ru-RU" dirty="0"/>
              <a:t>  проявляли  </a:t>
            </a:r>
            <a:r>
              <a:rPr lang="ru-RU" dirty="0" err="1"/>
              <a:t>плівки</a:t>
            </a:r>
            <a:r>
              <a:rPr lang="ru-RU" dirty="0"/>
              <a:t>. </a:t>
            </a:r>
            <a:r>
              <a:rPr lang="ru-RU" dirty="0" err="1"/>
              <a:t>Цікаво</a:t>
            </a:r>
            <a:r>
              <a:rPr lang="ru-RU" dirty="0"/>
              <a:t>  проходив  </a:t>
            </a:r>
            <a:r>
              <a:rPr lang="ru-RU" dirty="0" err="1"/>
              <a:t>процес</a:t>
            </a:r>
            <a:r>
              <a:rPr lang="ru-RU" dirty="0"/>
              <a:t>  </a:t>
            </a:r>
            <a:r>
              <a:rPr lang="ru-RU" dirty="0" err="1"/>
              <a:t>народження</a:t>
            </a:r>
            <a:r>
              <a:rPr lang="ru-RU" dirty="0"/>
              <a:t>  </a:t>
            </a:r>
            <a:r>
              <a:rPr lang="ru-RU" dirty="0" err="1"/>
              <a:t>фотографії</a:t>
            </a:r>
            <a:r>
              <a:rPr lang="ru-RU" dirty="0"/>
              <a:t>. </a:t>
            </a:r>
            <a:r>
              <a:rPr lang="ru-RU" dirty="0" err="1"/>
              <a:t>Паралельно</a:t>
            </a:r>
            <a:r>
              <a:rPr lang="ru-RU" dirty="0"/>
              <a:t> вела </a:t>
            </a:r>
            <a:r>
              <a:rPr lang="ru-RU" dirty="0" err="1"/>
              <a:t>Наталія</a:t>
            </a:r>
            <a:r>
              <a:rPr lang="ru-RU" dirty="0"/>
              <a:t> </a:t>
            </a:r>
            <a:r>
              <a:rPr lang="ru-RU" dirty="0" err="1"/>
              <a:t>Григорівна</a:t>
            </a:r>
            <a:r>
              <a:rPr lang="ru-RU" dirty="0"/>
              <a:t> </a:t>
            </a:r>
            <a:r>
              <a:rPr lang="ru-RU" dirty="0" err="1"/>
              <a:t>драмгурток</a:t>
            </a:r>
            <a:r>
              <a:rPr lang="ru-RU" dirty="0"/>
              <a:t>. </a:t>
            </a:r>
            <a:r>
              <a:rPr lang="ru-RU" dirty="0" err="1"/>
              <a:t>Вчитель</a:t>
            </a:r>
            <a:r>
              <a:rPr lang="ru-RU" dirty="0"/>
              <a:t> </a:t>
            </a:r>
            <a:r>
              <a:rPr lang="ru-RU" dirty="0" err="1"/>
              <a:t>вміла</a:t>
            </a:r>
            <a:r>
              <a:rPr lang="ru-RU" dirty="0"/>
              <a:t> </a:t>
            </a:r>
            <a:r>
              <a:rPr lang="ru-RU" dirty="0" err="1"/>
              <a:t>захопити</a:t>
            </a:r>
            <a:r>
              <a:rPr lang="ru-RU" dirty="0"/>
              <a:t> </a:t>
            </a:r>
            <a:r>
              <a:rPr lang="ru-RU" dirty="0" err="1"/>
              <a:t>акторською</a:t>
            </a:r>
            <a:r>
              <a:rPr lang="ru-RU" dirty="0"/>
              <a:t> </a:t>
            </a:r>
            <a:r>
              <a:rPr lang="ru-RU" dirty="0" err="1"/>
              <a:t>майстерністю</a:t>
            </a:r>
            <a:r>
              <a:rPr lang="ru-RU" dirty="0"/>
              <a:t>, </a:t>
            </a:r>
            <a:r>
              <a:rPr lang="ru-RU" dirty="0" err="1"/>
              <a:t>постановкою</a:t>
            </a:r>
            <a:r>
              <a:rPr lang="ru-RU" dirty="0"/>
              <a:t>. Ми  </a:t>
            </a:r>
            <a:r>
              <a:rPr lang="ru-RU" dirty="0" err="1"/>
              <a:t>біля</a:t>
            </a:r>
            <a:r>
              <a:rPr lang="ru-RU" dirty="0"/>
              <a:t>  </a:t>
            </a:r>
            <a:r>
              <a:rPr lang="ru-RU" dirty="0" err="1"/>
              <a:t>неї</a:t>
            </a:r>
            <a:r>
              <a:rPr lang="ru-RU" dirty="0"/>
              <a:t> 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 </a:t>
            </a:r>
            <a:r>
              <a:rPr lang="ru-RU" dirty="0" err="1"/>
              <a:t>згуртовані</a:t>
            </a:r>
            <a:r>
              <a:rPr lang="ru-RU" dirty="0"/>
              <a:t> і </a:t>
            </a:r>
            <a:r>
              <a:rPr lang="ru-RU" dirty="0" err="1"/>
              <a:t>дружні</a:t>
            </a:r>
            <a:r>
              <a:rPr lang="ru-RU" dirty="0"/>
              <a:t>.»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5748" y="292074"/>
            <a:ext cx="67707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Фенько (Падалко) </a:t>
            </a:r>
            <a:r>
              <a:rPr lang="ru-RU" b="1" dirty="0" err="1"/>
              <a:t>Людмили</a:t>
            </a:r>
            <a:r>
              <a:rPr lang="ru-RU" b="1" dirty="0"/>
              <a:t> </a:t>
            </a:r>
            <a:r>
              <a:rPr lang="ru-RU" b="1" dirty="0" err="1"/>
              <a:t>Василівни</a:t>
            </a:r>
            <a:r>
              <a:rPr lang="ru-RU" b="1" dirty="0" smtClean="0"/>
              <a:t>,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завуча </a:t>
            </a:r>
            <a:r>
              <a:rPr lang="ru-RU" b="1" dirty="0" err="1"/>
              <a:t>Федорівської</a:t>
            </a:r>
            <a:r>
              <a:rPr lang="ru-RU" b="1" dirty="0"/>
              <a:t> </a:t>
            </a:r>
            <a:r>
              <a:rPr lang="ru-RU" b="1" dirty="0" err="1"/>
              <a:t>школи</a:t>
            </a:r>
            <a:r>
              <a:rPr lang="ru-RU" b="1" dirty="0"/>
              <a:t>,</a:t>
            </a:r>
          </a:p>
          <a:p>
            <a:pPr algn="ctr"/>
            <a:r>
              <a:rPr lang="ru-RU" b="1" dirty="0"/>
              <a:t>роки </a:t>
            </a:r>
            <a:r>
              <a:rPr lang="ru-RU" b="1" dirty="0" err="1"/>
              <a:t>навчання</a:t>
            </a:r>
            <a:r>
              <a:rPr lang="ru-RU" b="1" dirty="0"/>
              <a:t> 1984-1994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54" y="476672"/>
            <a:ext cx="139323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35593" y="1215404"/>
            <a:ext cx="69147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«</a:t>
            </a:r>
            <a:r>
              <a:rPr lang="ru-RU" dirty="0" err="1"/>
              <a:t>Моєю</a:t>
            </a:r>
            <a:r>
              <a:rPr lang="ru-RU" dirty="0"/>
              <a:t> </a:t>
            </a:r>
            <a:r>
              <a:rPr lang="ru-RU" dirty="0" err="1"/>
              <a:t>першою</a:t>
            </a:r>
            <a:r>
              <a:rPr lang="ru-RU" dirty="0"/>
              <a:t> </a:t>
            </a:r>
            <a:r>
              <a:rPr lang="ru-RU" dirty="0" err="1"/>
              <a:t>вчителькою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Кущ </a:t>
            </a:r>
            <a:r>
              <a:rPr lang="ru-RU" dirty="0" err="1"/>
              <a:t>Марія</a:t>
            </a:r>
            <a:r>
              <a:rPr lang="ru-RU" dirty="0"/>
              <a:t> </a:t>
            </a:r>
            <a:r>
              <a:rPr lang="ru-RU" dirty="0" err="1"/>
              <a:t>Тимофіївна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говорити</a:t>
            </a:r>
            <a:r>
              <a:rPr lang="ru-RU" dirty="0"/>
              <a:t> </a:t>
            </a:r>
            <a:r>
              <a:rPr lang="ru-RU" dirty="0" err="1"/>
              <a:t>особисто</a:t>
            </a:r>
            <a:r>
              <a:rPr lang="ru-RU" dirty="0"/>
              <a:t> про мене та </a:t>
            </a:r>
            <a:r>
              <a:rPr lang="ru-RU" dirty="0" err="1"/>
              <a:t>мої</a:t>
            </a:r>
            <a:r>
              <a:rPr lang="ru-RU" dirty="0"/>
              <a:t> </a:t>
            </a:r>
            <a:r>
              <a:rPr lang="ru-RU" dirty="0" err="1"/>
              <a:t>особисті</a:t>
            </a:r>
            <a:r>
              <a:rPr lang="ru-RU" dirty="0"/>
              <a:t> думки </a:t>
            </a:r>
            <a:r>
              <a:rPr lang="ru-RU" dirty="0" err="1"/>
              <a:t>стосовно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вчительки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сказати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найвиразнішим</a:t>
            </a:r>
            <a:r>
              <a:rPr lang="ru-RU" dirty="0"/>
              <a:t> </a:t>
            </a:r>
            <a:r>
              <a:rPr lang="ru-RU" dirty="0" err="1"/>
              <a:t>почуттям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відчуваю</a:t>
            </a:r>
            <a:r>
              <a:rPr lang="ru-RU" dirty="0"/>
              <a:t> </a:t>
            </a:r>
            <a:r>
              <a:rPr lang="ru-RU" dirty="0" err="1"/>
              <a:t>нині</a:t>
            </a:r>
            <a:r>
              <a:rPr lang="ru-RU" dirty="0"/>
              <a:t> я, є </a:t>
            </a:r>
            <a:r>
              <a:rPr lang="ru-RU" dirty="0" err="1"/>
              <a:t>величезна</a:t>
            </a:r>
            <a:r>
              <a:rPr lang="ru-RU" dirty="0"/>
              <a:t> </a:t>
            </a:r>
            <a:r>
              <a:rPr lang="ru-RU" dirty="0" err="1"/>
              <a:t>повага</a:t>
            </a:r>
            <a:r>
              <a:rPr lang="ru-RU" dirty="0"/>
              <a:t> до </a:t>
            </a:r>
            <a:r>
              <a:rPr lang="ru-RU" dirty="0" err="1"/>
              <a:t>неї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372601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600</TotalTime>
  <Words>1374</Words>
  <Application>Microsoft Office PowerPoint</Application>
  <PresentationFormat>Экран (4:3)</PresentationFormat>
  <Paragraphs>103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 Корфівська школа у Федорівці. </vt:lpstr>
      <vt:lpstr>Презентация PowerPoint</vt:lpstr>
      <vt:lpstr>Презентация PowerPoint</vt:lpstr>
      <vt:lpstr>Презентация PowerPoint</vt:lpstr>
      <vt:lpstr>Спогади випускників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Школа:              минуле та                       сьогодення      (на прикладі рідного села                                                    Федорівки)</dc:title>
  <dc:creator>Root</dc:creator>
  <cp:lastModifiedBy>Root</cp:lastModifiedBy>
  <cp:revision>91</cp:revision>
  <dcterms:created xsi:type="dcterms:W3CDTF">2019-02-12T16:07:04Z</dcterms:created>
  <dcterms:modified xsi:type="dcterms:W3CDTF">2019-04-14T15:42:08Z</dcterms:modified>
</cp:coreProperties>
</file>