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8" r:id="rId3"/>
    <p:sldId id="269" r:id="rId4"/>
    <p:sldId id="275" r:id="rId5"/>
    <p:sldId id="276" r:id="rId6"/>
    <p:sldId id="277" r:id="rId7"/>
    <p:sldId id="278" r:id="rId8"/>
    <p:sldId id="279" r:id="rId9"/>
    <p:sldId id="280" r:id="rId10"/>
    <p:sldId id="281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72" y="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2906C6-0063-4414-B931-AE78683C16F2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8739A3-6777-496C-ADD1-1BE7A11E2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24837-A4AF-4D9F-8359-BBD8582039E7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5D6CB-5ADC-4D42-9C03-39D2598A5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556D-C1DF-4FC1-998F-C213DCB10E9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CD59F-8682-4B23-B83A-729BABA41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CD11B-EC3A-4FD0-8D69-12D7A63710F6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B9288-8953-45F6-8562-02E753185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0A855-0915-4613-B280-348AFF91AA25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4CC3-5282-474D-AF11-795EE8FDA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64307-A7A2-4E79-89CC-12B86D1C3EEF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4E5A2-9552-4A74-B793-3E718E4AF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0908F-B861-49AE-8873-4C27EF117418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C4EBD-3A58-457F-AA2A-76BB7B435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89B13-EB3C-41D0-91BF-C9E87B42AAFD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0A8CB-A3E6-416F-9ADE-7931BC9CD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EE922-57BA-4664-8F37-61A7D7D8A5D6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99D1-85F1-4212-A90E-383EEAC60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554EE-A2E0-4005-B690-122C24043BDF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19CA-9251-4CD2-81E1-B4374A6474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19990-954E-4A7F-AD93-C59A919CCBCE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B5A6F-DE69-4697-9603-53BB9985F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04342-CC37-41FA-A4FC-1461D9BCD07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F7DE0-D28D-4564-ADFB-76983CC1A6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1606CC-6C70-4D1F-9939-FE6259957C3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12390D-B39C-4B1B-BBA9-90F3DF1D4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>комунальний заклад “Маріупольська загальноосвітня школа                    І-ІІІ ступенів Маріупольської міської ради Донецької області”</a:t>
            </a:r>
            <a:r>
              <a:rPr lang="uk-UA" sz="2200" b="1" smtClean="0"/>
              <a:t/>
            </a:r>
            <a:br>
              <a:rPr lang="uk-UA" sz="2200" b="1" smtClean="0"/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 Тема проекту: </a:t>
            </a:r>
            <a:br>
              <a:rPr lang="ru-RU" sz="27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маріупольців українським військовим у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зоні «Операції об’єднаних сил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br>
              <a:rPr lang="uk-UA" sz="2700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i="1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Виконала роботу: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учениця 9-А класу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Попа Анастасія Дмитрівна                                 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Науковий керівник: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Рубленко Владислав Миколайович,</a:t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                                           вчитель історії </a:t>
            </a: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2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Метою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 є дослідження волонтерського руху гуманітарної допомоги українським військовим в зоні «Операції об’єднаних сил» через співпрацю маріупольських волонтерів з місцевими жителями.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Для реалізації поставленої мети слід реалізувати поставлені наступні </a:t>
            </a: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дослідницькі завдання: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- дослідити співпрацю маріупольських волонтерів з місцевими жителями протягом 2014-2019 років;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- визначити види гуманітарної допомоги українським військовим в зоні «Операції об’єднаних сил» від місцевих жителів Маріуполя.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6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9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00" name="Picture 9" descr="Картинки по запросу гуманітарна допомога українським військовим з маріупо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4400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3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4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11" descr="https://newmariupol.org/files/descrz3035/35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9275"/>
            <a:ext cx="91043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7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8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2" descr="https://newmariupol.org/files/descrz3035/35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9275"/>
            <a:ext cx="91440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1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2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2" descr="https://newmariupol.org/files/descrz3035/35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4400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5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6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2" descr="https://newmariupol.org/files/descrz3021/34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9588"/>
            <a:ext cx="4643438" cy="634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https://newmariupol.org/files/descrz3021/34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49275"/>
            <a:ext cx="4500562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19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0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2" descr="https://newmariupol.org/files/descrz2916/33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0431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3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4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2" descr="https://newmariupol.org/files/descrz2899/33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493236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 descr="https://newmariupol.org/files/descrz2899/33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476250"/>
            <a:ext cx="4211637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67" name="AutoShape 4" descr="ÐÐ°ÑÑÐ¸Ð½ÐºÐ¸ Ð¿Ð¾ Ð·Ð°Ð¿ÑÐ¾ÑÑ ÑÐ¾Ð½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68" name="Заголовок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>ГУМАНІТАРНА ДОПОМОГА УКРАЇНСЬКИМ ВІЙСЬКОВИМ 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2" descr="https://newmariupol.org/files/descrz2760/3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4400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70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комунальний заклад “Маріупольська загальноосвітня школа                    І-ІІІ ступенів Маріупольської міської ради Донецької області”       Тема проекту:  «Гуманітарна допомога маріупольців українським військовим у зоні «Операції об’єднаних сил».                                                                               Виконала роботу:                                                    учениця 9-А класу                                                                  Попа Анастасія Дмитрівна                                                                                       Науковий керівник:                                                                                 Рубленко Владислав Миколайович,                                             вчитель історії </vt:lpstr>
      <vt:lpstr>Метою є дослідження волонтерського руху гуманітарної допомоги українським військовим в зоні «Операції об’єднаних сил» через співпрацю маріупольських волонтерів з місцевими жителями.   Для реалізації поставленої мети слід реалізувати поставлені наступні дослідницькі завдання: - дослідити співпрацю маріупольських волонтерів з місцевими жителями протягом 2014-2019 років; - визначити види гуманітарної допомоги українським військовим в зоні «Операції об’єднаних сил» від місцевих жителів Маріуполя. 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  <vt:lpstr>ГУМАНІТАРНА ДОПОМОГА УКРАЇНСЬКИМ ВІЙСЬКОВИМ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комунальний заклад “Маріупольська загальноосвітня школа                    І-ІІІ ступенів Маріупольської міської ради Донецької області”       Тема проекту:  «ПРАВОСЛАВНІ ХРАМИ ЯК ДУХОВНІ СВЯТИНІ МАРІУПОЛЯ».                                                                                 Виконала роботу:                                                       учениця 11-А класу                                                                 Зуєва Катерина Андріївна                                                        Науковий керівник:                                                                                  Рубленко Владислав Миколайович</dc:title>
  <dc:creator>User</dc:creator>
  <cp:lastModifiedBy>ИРА</cp:lastModifiedBy>
  <cp:revision>14</cp:revision>
  <dcterms:created xsi:type="dcterms:W3CDTF">2019-04-04T16:53:30Z</dcterms:created>
  <dcterms:modified xsi:type="dcterms:W3CDTF">2019-04-08T17:30:04Z</dcterms:modified>
</cp:coreProperties>
</file>