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301" r:id="rId3"/>
    <p:sldId id="309" r:id="rId4"/>
    <p:sldId id="311" r:id="rId5"/>
    <p:sldId id="312" r:id="rId6"/>
    <p:sldId id="267" r:id="rId7"/>
    <p:sldId id="273" r:id="rId8"/>
    <p:sldId id="263" r:id="rId9"/>
    <p:sldId id="277" r:id="rId10"/>
    <p:sldId id="266" r:id="rId11"/>
    <p:sldId id="305" r:id="rId12"/>
    <p:sldId id="269" r:id="rId13"/>
    <p:sldId id="265" r:id="rId14"/>
    <p:sldId id="283" r:id="rId15"/>
    <p:sldId id="264" r:id="rId16"/>
    <p:sldId id="308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9" d="100"/>
          <a:sy n="69" d="100"/>
        </p:scale>
        <p:origin x="-1416" y="-12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23.04.2019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23.04.2019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23.04.2019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23.04.2019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23.04.2019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23.04.2019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lIns="45720" tIns="0" rIns="45720" bIns="0" anchor="b">
            <a:scene3d>
              <a:camera prst="orthographicFront"/>
              <a:lightRig rig="soft" dir="t">
                <a:rot lat="0" lon="0" rev="17220000"/>
              </a:lightRig>
            </a:scene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7334B2-0045-4082-B35F-AC646B6F2D46}" type="datetimeFigureOut">
              <a:rPr lang="ru-RU">
                <a:solidFill>
                  <a:prstClr val="white">
                    <a:shade val="50000"/>
                  </a:prstClr>
                </a:solidFill>
              </a:rPr>
              <a:pPr>
                <a:defRPr/>
              </a:pPr>
              <a:t>23.04.2019</a:t>
            </a:fld>
            <a:endParaRPr lang="ru-RU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2E1226-1FA4-4F7B-A33C-9F760C49045F}" type="slidenum">
              <a:rPr lang="ru-RU">
                <a:solidFill>
                  <a:prstClr val="white">
                    <a:shade val="50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white">
                  <a:shade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408652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CB817D-527F-4C05-BEFA-599F21786FD8}" type="datetimeFigureOut">
              <a:rPr lang="ru-RU">
                <a:solidFill>
                  <a:prstClr val="white">
                    <a:shade val="50000"/>
                  </a:prstClr>
                </a:solidFill>
              </a:rPr>
              <a:pPr>
                <a:defRPr/>
              </a:pPr>
              <a:t>23.04.2019</a:t>
            </a:fld>
            <a:endParaRPr lang="ru-RU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8D3A32-4BA7-4EAB-88F8-706FB2D74C7B}" type="slidenum">
              <a:rPr lang="ru-RU">
                <a:solidFill>
                  <a:prstClr val="white">
                    <a:shade val="50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white">
                  <a:shade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032935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ECA496-0789-4CD5-9181-17EFEFFFF8EE}" type="datetimeFigureOut">
              <a:rPr lang="ru-RU">
                <a:solidFill>
                  <a:prstClr val="white">
                    <a:shade val="50000"/>
                  </a:prstClr>
                </a:solidFill>
              </a:rPr>
              <a:pPr>
                <a:defRPr/>
              </a:pPr>
              <a:t>23.04.2019</a:t>
            </a:fld>
            <a:endParaRPr lang="ru-RU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7B7160-0891-4781-B2E3-D8E93E5ED0D5}" type="slidenum">
              <a:rPr lang="ru-RU">
                <a:solidFill>
                  <a:prstClr val="white">
                    <a:shade val="50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white">
                  <a:shade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291402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8A068F-BA47-4756-8E0D-D085F429D5F0}" type="datetimeFigureOut">
              <a:rPr lang="ru-RU">
                <a:solidFill>
                  <a:prstClr val="white">
                    <a:shade val="50000"/>
                  </a:prstClr>
                </a:solidFill>
              </a:rPr>
              <a:pPr>
                <a:defRPr/>
              </a:pPr>
              <a:t>23.04.2019</a:t>
            </a:fld>
            <a:endParaRPr lang="ru-RU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6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7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76F154-8581-407D-9A99-1774C53F143F}" type="slidenum">
              <a:rPr lang="ru-RU">
                <a:solidFill>
                  <a:prstClr val="white">
                    <a:shade val="50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white">
                  <a:shade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327754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E7D69C-4E30-4147-94BF-9418F4AEA25D}" type="datetimeFigureOut">
              <a:rPr lang="ru-RU">
                <a:solidFill>
                  <a:prstClr val="white">
                    <a:shade val="50000"/>
                  </a:prstClr>
                </a:solidFill>
              </a:rPr>
              <a:pPr>
                <a:defRPr/>
              </a:pPr>
              <a:t>23.04.2019</a:t>
            </a:fld>
            <a:endParaRPr lang="ru-RU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8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9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6FEE8C-EFB6-4730-8F6C-183BE933D315}" type="slidenum">
              <a:rPr lang="ru-RU">
                <a:solidFill>
                  <a:prstClr val="white">
                    <a:shade val="50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white">
                  <a:shade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858453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28F839-8DDD-4E47-B58C-95636EDC76A3}" type="datetimeFigureOut">
              <a:rPr lang="ru-RU">
                <a:solidFill>
                  <a:prstClr val="white">
                    <a:shade val="50000"/>
                  </a:prstClr>
                </a:solidFill>
              </a:rPr>
              <a:pPr>
                <a:defRPr/>
              </a:pPr>
              <a:t>23.04.2019</a:t>
            </a:fld>
            <a:endParaRPr lang="ru-RU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4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5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F207CD-4695-41A0-9D42-D18EDB12E630}" type="slidenum">
              <a:rPr lang="ru-RU">
                <a:solidFill>
                  <a:prstClr val="white">
                    <a:shade val="50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white">
                  <a:shade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602260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7796C8-CBB4-456E-8357-F23F7B6FE055}" type="datetimeFigureOut">
              <a:rPr lang="ru-RU">
                <a:solidFill>
                  <a:prstClr val="white">
                    <a:shade val="50000"/>
                  </a:prstClr>
                </a:solidFill>
              </a:rPr>
              <a:pPr>
                <a:defRPr/>
              </a:pPr>
              <a:t>23.04.2019</a:t>
            </a:fld>
            <a:endParaRPr lang="ru-RU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4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4564ED-A639-47AE-8612-8C6D50DB1C09}" type="slidenum">
              <a:rPr lang="ru-RU">
                <a:solidFill>
                  <a:prstClr val="white">
                    <a:shade val="50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white">
                  <a:shade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531623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AD9D38-1B85-4993-A631-DFF5ABAA2C2A}" type="datetimeFigureOut">
              <a:rPr lang="ru-RU">
                <a:solidFill>
                  <a:prstClr val="white">
                    <a:shade val="50000"/>
                  </a:prstClr>
                </a:solidFill>
              </a:rPr>
              <a:pPr>
                <a:defRPr/>
              </a:pPr>
              <a:t>23.04.2019</a:t>
            </a:fld>
            <a:endParaRPr lang="ru-RU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6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7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2D2CAA-AEAD-47BC-AE9B-52F88F99F77D}" type="slidenum">
              <a:rPr lang="ru-RU">
                <a:solidFill>
                  <a:prstClr val="white">
                    <a:shade val="50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white">
                  <a:shade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215530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indent="0">
              <a:buNone/>
              <a:defRPr sz="3200"/>
            </a:lvl1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rIns="45720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807374-5C2C-4D95-A00A-FDD66C96CE16}" type="datetimeFigureOut">
              <a:rPr lang="ru-RU">
                <a:solidFill>
                  <a:prstClr val="white">
                    <a:shade val="50000"/>
                  </a:prstClr>
                </a:solidFill>
              </a:rPr>
              <a:pPr>
                <a:defRPr/>
              </a:pPr>
              <a:t>23.04.2019</a:t>
            </a:fld>
            <a:endParaRPr lang="ru-RU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6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7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AC7A88-1A17-4A7D-BC26-14DA10B45D42}" type="slidenum">
              <a:rPr lang="ru-RU">
                <a:solidFill>
                  <a:prstClr val="white">
                    <a:shade val="50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white">
                  <a:shade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206174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BCFBD9-1450-42B0-B92C-268B4DBB3E65}" type="datetimeFigureOut">
              <a:rPr lang="ru-RU">
                <a:solidFill>
                  <a:prstClr val="white">
                    <a:shade val="50000"/>
                  </a:prstClr>
                </a:solidFill>
              </a:rPr>
              <a:pPr>
                <a:defRPr/>
              </a:pPr>
              <a:t>23.04.2019</a:t>
            </a:fld>
            <a:endParaRPr lang="ru-RU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B10519-5700-4758-97B0-764DECD0423E}" type="slidenum">
              <a:rPr lang="ru-RU">
                <a:solidFill>
                  <a:prstClr val="white">
                    <a:shade val="50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white">
                  <a:shade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942989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7B1212-A8BB-4707-84A5-0142029FAE89}" type="datetimeFigureOut">
              <a:rPr lang="ru-RU">
                <a:solidFill>
                  <a:prstClr val="white">
                    <a:shade val="50000"/>
                  </a:prstClr>
                </a:solidFill>
              </a:rPr>
              <a:pPr>
                <a:defRPr/>
              </a:pPr>
              <a:t>23.04.2019</a:t>
            </a:fld>
            <a:endParaRPr lang="ru-RU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4D923D-98B0-4098-A2D2-91AE33BFD9EE}" type="slidenum">
              <a:rPr lang="ru-RU">
                <a:solidFill>
                  <a:prstClr val="white">
                    <a:shade val="50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white">
                  <a:shade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62306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23.04.2019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27" name="Текст 1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708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  <a:latin typeface="Calibri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771440E-C85A-4C89-8E2E-B71294B9373D}" type="datetimeFigureOut">
              <a:rPr lang="ru-RU">
                <a:solidFill>
                  <a:prstClr val="white">
                    <a:shade val="50000"/>
                  </a:prstClr>
                </a:solidFill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23.04.2019</a:t>
            </a:fld>
            <a:endParaRPr lang="ru-RU">
              <a:solidFill>
                <a:prstClr val="white">
                  <a:shade val="50000"/>
                </a:prstClr>
              </a:solidFill>
              <a:cs typeface="Arial" charset="0"/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  <a:latin typeface="Calibri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white">
                  <a:shade val="50000"/>
                </a:prstClr>
              </a:solidFill>
              <a:cs typeface="Arial" charset="0"/>
            </a:endParaRPr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  <a:latin typeface="Calibri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60B61B9-5859-46C0-A434-961240B2B8B3}" type="slidenum">
              <a:rPr lang="ru-RU">
                <a:solidFill>
                  <a:prstClr val="white">
                    <a:shade val="50000"/>
                  </a:prstClr>
                </a:solidFill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white">
                  <a:shade val="50000"/>
                </a:prstClr>
              </a:solidFill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405400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100" b="1" kern="120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Arial" charset="0"/>
        </a:defRPr>
      </a:lvl9pPr>
    </p:titleStyle>
    <p:bodyStyle>
      <a:lvl1pPr marL="547688" indent="-411163" algn="l" rtl="0" eaLnBrk="0" fontAlgn="base" hangingPunct="0">
        <a:spcBef>
          <a:spcPct val="20000"/>
        </a:spcBef>
        <a:spcAft>
          <a:spcPct val="0"/>
        </a:spcAft>
        <a:buClr>
          <a:srgbClr val="F9F9F9"/>
        </a:buClr>
        <a:buSzPct val="65000"/>
        <a:buFont typeface="Wingdings 2" pitchFamily="18" charset="2"/>
        <a:buChar char="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363" indent="-282575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80000"/>
        <a:buFont typeface="Wingdings 2" pitchFamily="18" charset="2"/>
        <a:buChar char="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475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95000"/>
        <a:buFont typeface="Wingdings" pitchFamily="2" charset="2"/>
        <a:buChar char="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2550" indent="-182563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100000"/>
        <a:buFont typeface="Wingdings 3" pitchFamily="18" charset="2"/>
        <a:buChar char="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4638" indent="-182563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Wingdings 2" pitchFamily="18" charset="2"/>
        <a:buChar char="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6" Type="http://schemas.microsoft.com/office/2007/relationships/hdphoto" Target="../media/hdphoto1.wdp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4" Type="http://schemas.microsoft.com/office/2007/relationships/hdphoto" Target="../media/hdphoto2.wd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7.xml"/><Relationship Id="rId5" Type="http://schemas.microsoft.com/office/2007/relationships/hdphoto" Target="../media/hdphoto3.wdp"/><Relationship Id="rId4" Type="http://schemas.openxmlformats.org/officeDocument/2006/relationships/image" Target="../media/image15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jpeg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7.xml"/><Relationship Id="rId5" Type="http://schemas.microsoft.com/office/2007/relationships/hdphoto" Target="../media/hdphoto4.wdp"/><Relationship Id="rId4" Type="http://schemas.openxmlformats.org/officeDocument/2006/relationships/image" Target="../media/image29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2348"/>
            <a:ext cx="856895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400" dirty="0" err="1">
                <a:solidFill>
                  <a:srgbClr val="600000"/>
                </a:solidFill>
                <a:latin typeface="Monotype Corsiva" pitchFamily="66" charset="0"/>
                <a:cs typeface="Arial" charset="0"/>
              </a:rPr>
              <a:t>Всеукраїнський</a:t>
            </a:r>
            <a:r>
              <a:rPr lang="ru-RU" sz="2400" dirty="0">
                <a:solidFill>
                  <a:srgbClr val="600000"/>
                </a:solidFill>
                <a:latin typeface="Monotype Corsiva" pitchFamily="66" charset="0"/>
                <a:cs typeface="Arial" charset="0"/>
              </a:rPr>
              <a:t> </a:t>
            </a:r>
            <a:r>
              <a:rPr lang="ru-RU" sz="2400" dirty="0" err="1">
                <a:solidFill>
                  <a:srgbClr val="600000"/>
                </a:solidFill>
                <a:latin typeface="Monotype Corsiva" pitchFamily="66" charset="0"/>
                <a:cs typeface="Arial" charset="0"/>
              </a:rPr>
              <a:t>інтерактивний</a:t>
            </a:r>
            <a:r>
              <a:rPr lang="ru-RU" sz="2400" dirty="0">
                <a:solidFill>
                  <a:srgbClr val="600000"/>
                </a:solidFill>
                <a:latin typeface="Monotype Corsiva" pitchFamily="66" charset="0"/>
                <a:cs typeface="Arial" charset="0"/>
              </a:rPr>
              <a:t> конкурс «МАН-</a:t>
            </a:r>
            <a:r>
              <a:rPr lang="ru-RU" sz="2400" dirty="0" err="1">
                <a:solidFill>
                  <a:srgbClr val="600000"/>
                </a:solidFill>
                <a:latin typeface="Monotype Corsiva" pitchFamily="66" charset="0"/>
                <a:cs typeface="Arial" charset="0"/>
              </a:rPr>
              <a:t>Юніор</a:t>
            </a:r>
            <a:r>
              <a:rPr lang="ru-RU" sz="2400" dirty="0">
                <a:solidFill>
                  <a:srgbClr val="600000"/>
                </a:solidFill>
                <a:latin typeface="Monotype Corsiva" pitchFamily="66" charset="0"/>
                <a:cs typeface="Arial" charset="0"/>
              </a:rPr>
              <a:t> </a:t>
            </a:r>
            <a:r>
              <a:rPr lang="ru-RU" sz="2400" dirty="0" err="1">
                <a:solidFill>
                  <a:srgbClr val="600000"/>
                </a:solidFill>
                <a:latin typeface="Monotype Corsiva" pitchFamily="66" charset="0"/>
                <a:cs typeface="Arial" charset="0"/>
              </a:rPr>
              <a:t>Дослідник</a:t>
            </a:r>
            <a:r>
              <a:rPr lang="ru-RU" sz="2400" dirty="0">
                <a:solidFill>
                  <a:srgbClr val="600000"/>
                </a:solidFill>
                <a:latin typeface="Monotype Corsiva" pitchFamily="66" charset="0"/>
                <a:cs typeface="Arial" charset="0"/>
              </a:rPr>
              <a:t/>
            </a:r>
            <a:br>
              <a:rPr lang="ru-RU" sz="2400" dirty="0">
                <a:solidFill>
                  <a:srgbClr val="600000"/>
                </a:solidFill>
                <a:latin typeface="Monotype Corsiva" pitchFamily="66" charset="0"/>
                <a:cs typeface="Arial" charset="0"/>
              </a:rPr>
            </a:br>
            <a:r>
              <a:rPr lang="ru-RU" sz="2400" dirty="0">
                <a:solidFill>
                  <a:srgbClr val="600000"/>
                </a:solidFill>
                <a:latin typeface="Monotype Corsiva" pitchFamily="66" charset="0"/>
                <a:cs typeface="Arial" charset="0"/>
              </a:rPr>
              <a:t>   </a:t>
            </a:r>
            <a:r>
              <a:rPr lang="ru-RU" sz="2400" dirty="0" err="1">
                <a:solidFill>
                  <a:srgbClr val="600000"/>
                </a:solidFill>
                <a:latin typeface="Monotype Corsiva" pitchFamily="66" charset="0"/>
                <a:cs typeface="Arial" charset="0"/>
              </a:rPr>
              <a:t>Номінація</a:t>
            </a:r>
            <a:r>
              <a:rPr lang="uk-UA" sz="2400" dirty="0">
                <a:solidFill>
                  <a:srgbClr val="600000"/>
                </a:solidFill>
                <a:latin typeface="Monotype Corsiva" pitchFamily="66" charset="0"/>
                <a:cs typeface="Arial" charset="0"/>
              </a:rPr>
              <a:t>:</a:t>
            </a:r>
            <a:r>
              <a:rPr lang="ru-RU" sz="2400" dirty="0">
                <a:solidFill>
                  <a:srgbClr val="600000"/>
                </a:solidFill>
                <a:latin typeface="Monotype Corsiva" pitchFamily="66" charset="0"/>
                <a:cs typeface="Arial" charset="0"/>
              </a:rPr>
              <a:t> «</a:t>
            </a:r>
            <a:r>
              <a:rPr lang="ru-RU" sz="2400" dirty="0" err="1">
                <a:solidFill>
                  <a:srgbClr val="600000"/>
                </a:solidFill>
                <a:latin typeface="Monotype Corsiva" pitchFamily="66" charset="0"/>
                <a:cs typeface="Arial" charset="0"/>
              </a:rPr>
              <a:t>Історик</a:t>
            </a:r>
            <a:r>
              <a:rPr lang="ru-RU" sz="2400" dirty="0">
                <a:solidFill>
                  <a:srgbClr val="600000"/>
                </a:solidFill>
                <a:latin typeface="Monotype Corsiva" pitchFamily="66" charset="0"/>
                <a:cs typeface="Arial" charset="0"/>
              </a:rPr>
              <a:t>» </a:t>
            </a:r>
            <a:br>
              <a:rPr lang="ru-RU" sz="2400" dirty="0">
                <a:solidFill>
                  <a:srgbClr val="600000"/>
                </a:solidFill>
                <a:latin typeface="Monotype Corsiva" pitchFamily="66" charset="0"/>
                <a:cs typeface="Arial" charset="0"/>
              </a:rPr>
            </a:br>
            <a:r>
              <a:rPr lang="ru-RU" sz="2400" dirty="0">
                <a:solidFill>
                  <a:srgbClr val="600000"/>
                </a:solidFill>
                <a:latin typeface="Monotype Corsiva" pitchFamily="66" charset="0"/>
                <a:cs typeface="Arial" charset="0"/>
              </a:rPr>
              <a:t> </a:t>
            </a:r>
            <a:r>
              <a:rPr lang="ru-RU" sz="2400" dirty="0" err="1">
                <a:solidFill>
                  <a:srgbClr val="600000"/>
                </a:solidFill>
                <a:latin typeface="Monotype Corsiva" pitchFamily="66" charset="0"/>
                <a:cs typeface="Arial" charset="0"/>
              </a:rPr>
              <a:t>Мій</a:t>
            </a:r>
            <a:r>
              <a:rPr lang="ru-RU" sz="2400" dirty="0">
                <a:solidFill>
                  <a:srgbClr val="600000"/>
                </a:solidFill>
                <a:latin typeface="Monotype Corsiva" pitchFamily="66" charset="0"/>
                <a:cs typeface="Arial" charset="0"/>
              </a:rPr>
              <a:t> </a:t>
            </a:r>
            <a:r>
              <a:rPr lang="ru-RU" sz="2400" dirty="0" err="1">
                <a:solidFill>
                  <a:srgbClr val="600000"/>
                </a:solidFill>
                <a:latin typeface="Monotype Corsiva" pitchFamily="66" charset="0"/>
                <a:cs typeface="Arial" charset="0"/>
              </a:rPr>
              <a:t>внесок</a:t>
            </a:r>
            <a:r>
              <a:rPr lang="ru-RU" sz="2400" dirty="0">
                <a:solidFill>
                  <a:srgbClr val="600000"/>
                </a:solidFill>
                <a:latin typeface="Monotype Corsiva" pitchFamily="66" charset="0"/>
                <a:cs typeface="Arial" charset="0"/>
              </a:rPr>
              <a:t> у </a:t>
            </a:r>
            <a:r>
              <a:rPr lang="ru-RU" sz="2400" dirty="0" err="1">
                <a:solidFill>
                  <a:srgbClr val="600000"/>
                </a:solidFill>
                <a:latin typeface="Monotype Corsiva" pitchFamily="66" charset="0"/>
                <a:cs typeface="Arial" charset="0"/>
              </a:rPr>
              <a:t>музейну</a:t>
            </a:r>
            <a:r>
              <a:rPr lang="ru-RU" sz="2400" dirty="0">
                <a:solidFill>
                  <a:srgbClr val="600000"/>
                </a:solidFill>
                <a:latin typeface="Monotype Corsiva" pitchFamily="66" charset="0"/>
                <a:cs typeface="Arial" charset="0"/>
              </a:rPr>
              <a:t> справу</a:t>
            </a:r>
          </a:p>
          <a:p>
            <a:endParaRPr lang="ru-RU" dirty="0"/>
          </a:p>
          <a:p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4348189" y="4149080"/>
            <a:ext cx="4572000" cy="230832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Роботу </a:t>
            </a:r>
            <a:r>
              <a:rPr lang="ru-RU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виконала</a:t>
            </a: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:  </a:t>
            </a:r>
            <a:endParaRPr lang="ru-RU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Петрушкова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Дар’я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Павлівна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учениця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9 </a:t>
            </a:r>
            <a:r>
              <a:rPr lang="ru-RU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класу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Вознесенської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ЗОШ І – ІІІ ст. №8 </a:t>
            </a:r>
            <a:endParaRPr lang="ru-RU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м.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Вознесенська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Миколаївської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області</a:t>
            </a:r>
            <a:endParaRPr lang="ru-RU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Науковий</a:t>
            </a:r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керівник</a:t>
            </a:r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: 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Сидорук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Світлана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Станіславівна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учитель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історії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Вознесенської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ЗОШ І – ІІІ ст.№8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вища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кваліфікаційна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категорія</a:t>
            </a:r>
            <a:endParaRPr lang="ru-RU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915815" y="1628800"/>
            <a:ext cx="5176789" cy="206210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ru-RU" sz="3200" b="1" cap="none" spc="0" dirty="0" err="1">
                <a:ln/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  <a:t>Життя</a:t>
            </a:r>
            <a:r>
              <a:rPr lang="ru-RU" sz="3200" b="1" cap="none" spc="0" dirty="0">
                <a:ln/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  <a:t> і </a:t>
            </a:r>
            <a:r>
              <a:rPr lang="ru-RU" sz="3200" b="1" cap="none" spc="0" dirty="0" err="1">
                <a:ln/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  <a:t>творчість</a:t>
            </a:r>
            <a:r>
              <a:rPr lang="ru-RU" sz="3200" b="1" cap="none" spc="0" dirty="0">
                <a:ln/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cap="none" spc="0" dirty="0" err="1" smtClean="0">
                <a:ln/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  <a:t>поета</a:t>
            </a:r>
            <a:r>
              <a:rPr lang="ru-RU" sz="3200" b="1" cap="none" spc="0" dirty="0" smtClean="0">
                <a:ln/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  <a:t>-земляка</a:t>
            </a:r>
          </a:p>
          <a:p>
            <a:pPr algn="ctr"/>
            <a:r>
              <a:rPr lang="ru-RU" sz="3200" b="1" cap="none" spc="0" dirty="0" smtClean="0">
                <a:ln/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cap="none" spc="0" dirty="0" err="1">
                <a:ln/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  <a:t>Анатолія</a:t>
            </a:r>
            <a:r>
              <a:rPr lang="ru-RU" sz="3200" b="1" cap="none" spc="0" dirty="0">
                <a:ln/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cap="none" spc="0" dirty="0" err="1">
                <a:ln/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  <a:t>Васильовича</a:t>
            </a:r>
            <a:r>
              <a:rPr lang="ru-RU" sz="3200" b="1" cap="none" spc="0" dirty="0">
                <a:ln/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cap="none" spc="0" dirty="0" err="1">
                <a:ln/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  <a:t>Харлановича</a:t>
            </a:r>
            <a:endParaRPr lang="ru-RU" sz="3200" b="1" cap="none" spc="0" dirty="0">
              <a:ln/>
              <a:solidFill>
                <a:srgbClr val="FF000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" name="Picture 2" descr="D:\Документы\ШКОЛА\МУЗЕЙ\письменники-ювіляри\харланович\26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09" t="15600" r="4398" b="5885"/>
          <a:stretch/>
        </p:blipFill>
        <p:spPr bwMode="auto">
          <a:xfrm>
            <a:off x="323528" y="1628800"/>
            <a:ext cx="2553498" cy="345638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18448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332656"/>
            <a:ext cx="403244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Петрушкова</a:t>
            </a:r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Дар’я</a:t>
            </a:r>
            <a:endParaRPr lang="uk-UA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uk-UA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Учасниця обласної науково-практичної конференції «Літературний дивосвіт краян-ювілярів», обласного  краєзнавчого конкурсу «З батьківської криниці», </a:t>
            </a:r>
            <a:r>
              <a:rPr lang="ru-RU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обласного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конкурсу </a:t>
            </a:r>
            <a:r>
              <a:rPr lang="ru-RU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екскурсоводів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"</a:t>
            </a:r>
            <a:r>
              <a:rPr lang="ru-RU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Музейна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скарбниця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Миколаївщини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"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207" y="2867891"/>
            <a:ext cx="4271807" cy="32038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 descr="D:\Документы\ШКОЛА\Профсоюз\вчители 2015\28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95140" y="2752082"/>
            <a:ext cx="2349268" cy="33196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5381778" y="548680"/>
            <a:ext cx="3078654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Сидорук</a:t>
            </a: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/>
            <a:r>
              <a:rPr lang="ru-RU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Світлана</a:t>
            </a: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Станіславівна</a:t>
            </a:r>
            <a:endParaRPr lang="ru-RU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учитель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історії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Вознесенської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ЗОШ І – ІІІ ст.№8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вища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кваліфікаційна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категорія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керівник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групи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«</a:t>
            </a:r>
            <a:r>
              <a:rPr lang="ru-RU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Пошук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»</a:t>
            </a:r>
            <a:endParaRPr lang="ru-RU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76502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9426" y="-146881"/>
            <a:ext cx="91694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0" y="980728"/>
            <a:ext cx="4572000" cy="1292662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/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Мета </a:t>
            </a:r>
            <a:r>
              <a:rPr lang="ru-RU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роботи</a:t>
            </a:r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дослідити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і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зберегти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для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нащадків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пам’ять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про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життєвий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творчий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шлях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талановитого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поета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-земляка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А.В.Харлановича</a:t>
            </a:r>
            <a:r>
              <a:rPr lang="ru-RU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 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-39425" y="-124496"/>
            <a:ext cx="91694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uk-UA" sz="3200" b="1" dirty="0">
                <a:ln w="28575">
                  <a:solidFill>
                    <a:srgbClr val="002060"/>
                  </a:solidFill>
                </a:ln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«Поет південного степу»</a:t>
            </a:r>
            <a:endParaRPr lang="uk-UA" sz="3200" b="1" dirty="0">
              <a:ln w="28575">
                <a:solidFill>
                  <a:srgbClr val="002060"/>
                </a:solidFill>
              </a:ln>
              <a:solidFill>
                <a:srgbClr val="00206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0" y="2924944"/>
            <a:ext cx="4572000" cy="2862322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/>
            <a:r>
              <a:rPr lang="ru-RU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Актуальність</a:t>
            </a:r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роботи</a:t>
            </a: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:  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А.В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Харланович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залишив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після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себе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велику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і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цікаву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спадщину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вірші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розмаїттям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тем: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українське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Південне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Причорномор'я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його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древня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історія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невтомні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трудівники-хлібороби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 І про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б не писав поет: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чи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про природу,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чи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про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кохання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чи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про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злети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і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падіння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людської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вдачі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завжди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його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творчість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була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звернена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до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сьогодення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до тих проблем,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які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хвилюють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сучасника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 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4680013" y="460279"/>
            <a:ext cx="4401258" cy="2862322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Практичне</a:t>
            </a:r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значення</a:t>
            </a:r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дослідження</a:t>
            </a: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фактичний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матеріал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свідчення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дружини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і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сина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копії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листів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до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друзів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листи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друзів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фотокопії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копії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листів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архівних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матеріалів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ціла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колекція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зібраних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фото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діяльності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літературного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об’єднання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«Веселка»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можуть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бути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використані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на уроках з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історії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рідного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краю,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факультативних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заняттях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виховних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заходах,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літературних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читаннях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4716017" y="3433298"/>
            <a:ext cx="4329250" cy="3139321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b="1" dirty="0"/>
              <a:t> </a:t>
            </a:r>
            <a:r>
              <a:rPr lang="ru-RU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Висновки</a:t>
            </a:r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й </a:t>
            </a:r>
            <a:r>
              <a:rPr lang="ru-RU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отримані</a:t>
            </a:r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результати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Проведене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опитування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рідних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ознайомлення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з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літературної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спадщиною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поета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– земляка,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аналіз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історіографії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джерел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засвідчує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наявність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численних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публікацій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і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видань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збірок.Дослідження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спадщини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дає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змогу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не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лише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розширити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знання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про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його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діяльність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напрацювання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а й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доповнити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характеристику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української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поезії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Миколаївщини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цієї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епохи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8317638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64" y="-3479"/>
            <a:ext cx="9169400" cy="68580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513" y="4005064"/>
            <a:ext cx="8696975" cy="22379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0465" y="209762"/>
            <a:ext cx="5010398" cy="321575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969980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K:\МОЗОЛЕВСЬКИЙ\харланович\2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82" y="260648"/>
            <a:ext cx="3586836" cy="532859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http://rushnychok.org.ua/gif/r1-18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65304"/>
            <a:ext cx="3810000" cy="6286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http://rushnychok.org.ua/gif/r1-18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06047" y="6165303"/>
            <a:ext cx="3810000" cy="6286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http://rushnychok.org.ua/gif/r1-18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0" y="6192768"/>
            <a:ext cx="3810000" cy="6286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9" name="Picture 3" descr="K:\МОЗОЛЕВСЬКИЙ\харланович\2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21189" y="319220"/>
            <a:ext cx="5247248" cy="352839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 descr="K:\МОЗОЛЕВСЬКИЙ\харланович\22+22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7587" t="25787" r="6567" b="6813"/>
          <a:stretch/>
        </p:blipFill>
        <p:spPr bwMode="auto">
          <a:xfrm>
            <a:off x="4591513" y="3829734"/>
            <a:ext cx="3815067" cy="230425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51520" y="5522338"/>
            <a:ext cx="3312368" cy="64633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Маленький Толя з мамою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Софією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Олександрівною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3914916" y="3403915"/>
            <a:ext cx="4833548" cy="3693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uk-UA" b="1" i="1" dirty="0" smtClean="0">
                <a:latin typeface="Times New Roman" pitchFamily="18" charset="0"/>
                <a:cs typeface="Times New Roman" pitchFamily="18" charset="0"/>
              </a:rPr>
              <a:t>Шкільні роки</a:t>
            </a:r>
            <a:endParaRPr lang="ru-RU" b="1" i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0449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K:\МОЗОЛЕВСЬКИЙ\харланович\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16632"/>
            <a:ext cx="7416824" cy="561117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435" name="Picture 3" descr="K:\МОЗОЛЕВСЬКИЙ\харланович\7+7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  <a14:imgEffect>
                      <a14:colorTemperature colorTemp="11200"/>
                    </a14:imgEffect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399" b="8274"/>
          <a:stretch/>
        </p:blipFill>
        <p:spPr bwMode="auto">
          <a:xfrm>
            <a:off x="5697222" y="4437112"/>
            <a:ext cx="3396476" cy="242088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51520" y="5522338"/>
            <a:ext cx="5400600" cy="3693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09.11.1955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рік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. Проводи в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армію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57301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rushnychok.org.ua/gif/r1-18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65304"/>
            <a:ext cx="3810000" cy="6286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http://rushnychok.org.ua/gif/r1-18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0" y="6165303"/>
            <a:ext cx="3810000" cy="6286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http://rushnychok.org.ua/gif/r1-18.gif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0000"/>
          <a:stretch/>
        </p:blipFill>
        <p:spPr bwMode="auto">
          <a:xfrm>
            <a:off x="7620000" y="6165304"/>
            <a:ext cx="1524000" cy="6286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4" name="Picture 2" descr="K:\МОЗОЛЕВСЬКИЙ\харланович\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88640"/>
            <a:ext cx="3972540" cy="583264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5" name="Picture 3" descr="K:\МОЗОЛЕВСЬКИЙ\харланович\1+1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36786" b="70434"/>
          <a:stretch/>
        </p:blipFill>
        <p:spPr bwMode="auto">
          <a:xfrm>
            <a:off x="4211960" y="968753"/>
            <a:ext cx="4917539" cy="339635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437590" y="4941168"/>
            <a:ext cx="3744416" cy="92333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Анатолій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Харланович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– курсант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зенітно-артилерійського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училища. Одеса,1955 р.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3132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K:\МОЗОЛЕВСЬКИЙ\харланович\19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6" t="6030" r="1697" b="1818"/>
          <a:stretch/>
        </p:blipFill>
        <p:spPr bwMode="auto">
          <a:xfrm>
            <a:off x="611560" y="188639"/>
            <a:ext cx="8200760" cy="532484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51520" y="5513482"/>
            <a:ext cx="878497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72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768476" y="5190316"/>
            <a:ext cx="8043843" cy="120032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Анатолій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Харланович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разом з дружиною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Марією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Іванівною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ctr"/>
            <a:endParaRPr lang="uk-UA" b="1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uk-UA" b="1" dirty="0" err="1" smtClean="0">
                <a:latin typeface="Times New Roman" pitchFamily="18" charset="0"/>
                <a:cs typeface="Times New Roman" pitchFamily="18" charset="0"/>
              </a:rPr>
              <a:t>Харланович</a:t>
            </a:r>
            <a:r>
              <a:rPr lang="uk-UA" b="1" dirty="0" smtClean="0">
                <a:latin typeface="Times New Roman" pitchFamily="18" charset="0"/>
                <a:cs typeface="Times New Roman" pitchFamily="18" charset="0"/>
              </a:rPr>
              <a:t> Марія Іванівна – 30 років очолювала  Вознесенський міській відділ освіти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554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K:\МОЗОЛЕВСЬКИЙ\харланович\3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260648"/>
            <a:ext cx="4752528" cy="60798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3" name="Picture 3" descr="K:\МОЗОЛЕВСЬКИЙ\харланович\35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0793" y="404664"/>
            <a:ext cx="3901414" cy="51954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4951188" y="5600130"/>
            <a:ext cx="3881020" cy="64633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Спогади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Анатолія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Васильовича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про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друзів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856351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53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1\Documents\IMG_20170217_000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7172" y="1052736"/>
            <a:ext cx="3916796" cy="544518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7708" y="116632"/>
            <a:ext cx="9116292" cy="52322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uk-UA" sz="2800" b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С</a:t>
            </a:r>
            <a:r>
              <a:rPr lang="uk-UA" sz="2800" b="1" cap="none" spc="0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погади А.В. </a:t>
            </a:r>
            <a:r>
              <a:rPr lang="uk-UA" sz="2800" b="1" cap="none" spc="0" dirty="0" err="1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Харлановича</a:t>
            </a:r>
            <a:r>
              <a:rPr lang="uk-UA" sz="2800" b="1" cap="none" spc="0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 про Б.М.Мозолевського</a:t>
            </a:r>
            <a:endParaRPr lang="uk-UA" sz="2800" b="1" cap="none" spc="0" dirty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4702" y="652784"/>
            <a:ext cx="4803775" cy="5907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68540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K:\МОЗОЛЕВСЬКИЙ\харланович\5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678" y="188640"/>
            <a:ext cx="3762589" cy="26480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5" name="Picture 3" descr="K:\МОЗОЛЕВСЬКИЙ\харланович\51-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9952" y="116632"/>
            <a:ext cx="4680520" cy="6657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51678" y="2931041"/>
            <a:ext cx="3762589" cy="70788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uk-UA" sz="2000" b="1" dirty="0" smtClean="0">
                <a:latin typeface="Times New Roman" pitchFamily="18" charset="0"/>
                <a:cs typeface="Times New Roman" pitchFamily="18" charset="0"/>
              </a:rPr>
              <a:t>Лист Б. Мозолевського до </a:t>
            </a:r>
          </a:p>
          <a:p>
            <a:pPr algn="ctr"/>
            <a:r>
              <a:rPr lang="uk-UA" sz="2000" b="1" dirty="0" smtClean="0">
                <a:latin typeface="Times New Roman" pitchFamily="18" charset="0"/>
                <a:cs typeface="Times New Roman" pitchFamily="18" charset="0"/>
              </a:rPr>
              <a:t>А.В. </a:t>
            </a:r>
            <a:r>
              <a:rPr lang="uk-UA" sz="2000" b="1" dirty="0" err="1" smtClean="0">
                <a:latin typeface="Times New Roman" pitchFamily="18" charset="0"/>
                <a:cs typeface="Times New Roman" pitchFamily="18" charset="0"/>
              </a:rPr>
              <a:t>Харлановича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30152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K:\МОЗОЛЕВСЬКИЙ\харланович\4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5528" y="244468"/>
            <a:ext cx="4248472" cy="59062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http://rushnychok.org.ua/gif/r1-18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65304"/>
            <a:ext cx="3810000" cy="6286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http://rushnychok.org.ua/gif/r1-18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0" y="6165303"/>
            <a:ext cx="3810000" cy="6286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http://rushnychok.org.ua/gif/r1-18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0" y="6165302"/>
            <a:ext cx="3810000" cy="6286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8" name="Picture 4" descr="http://litnik.org/images/Poezia/Kharlanovich2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16632"/>
            <a:ext cx="1968154" cy="27534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70" name="Picture 6" descr="http://litnik.org/images/Poezia/Kharlanovich3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112936"/>
            <a:ext cx="1840070" cy="28068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72" name="Picture 8" descr="https://3.bp.blogspot.com/-wVzBkVs7zSU/VvUzH9iZnzI/AAAAAAAAEUM/oYfHLPFqbycN5NZNHxLncwSKiHPkvJvag/s1600/Image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9691" y="3798856"/>
            <a:ext cx="1968154" cy="26846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0" y="3150656"/>
            <a:ext cx="4895528" cy="46166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uk-UA" sz="2400" b="1" dirty="0" smtClean="0">
                <a:latin typeface="Times New Roman" pitchFamily="18" charset="0"/>
                <a:cs typeface="Times New Roman" pitchFamily="18" charset="0"/>
              </a:rPr>
              <a:t>Збірки поезій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А.В.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Харлановича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59742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491880" y="260648"/>
            <a:ext cx="5400600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800" dirty="0" smtClean="0">
                <a:latin typeface="Times New Roman" pitchFamily="18" charset="0"/>
                <a:cs typeface="Times New Roman" pitchFamily="18" charset="0"/>
              </a:rPr>
              <a:t>Прочитайте </a:t>
            </a:r>
            <a:r>
              <a:rPr lang="ru-RU" sz="4800" dirty="0" err="1" smtClean="0">
                <a:latin typeface="Times New Roman" pitchFamily="18" charset="0"/>
                <a:cs typeface="Times New Roman" pitchFamily="18" charset="0"/>
              </a:rPr>
              <a:t>цю</a:t>
            </a:r>
            <a:r>
              <a:rPr lang="ru-RU" sz="4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800" dirty="0" err="1" smtClean="0">
                <a:latin typeface="Times New Roman" pitchFamily="18" charset="0"/>
                <a:cs typeface="Times New Roman" pitchFamily="18" charset="0"/>
              </a:rPr>
              <a:t>збірку</a:t>
            </a:r>
            <a:r>
              <a:rPr lang="ru-RU" sz="4800" dirty="0" smtClean="0">
                <a:latin typeface="Times New Roman" pitchFamily="18" charset="0"/>
                <a:cs typeface="Times New Roman" pitchFamily="18" charset="0"/>
              </a:rPr>
              <a:t> – і </a:t>
            </a:r>
            <a:r>
              <a:rPr lang="ru-RU" sz="4800" dirty="0" err="1" smtClean="0">
                <a:latin typeface="Times New Roman" pitchFamily="18" charset="0"/>
                <a:cs typeface="Times New Roman" pitchFamily="18" charset="0"/>
              </a:rPr>
              <a:t>легше</a:t>
            </a:r>
            <a:r>
              <a:rPr lang="ru-RU" sz="4800" dirty="0" smtClean="0">
                <a:latin typeface="Times New Roman" pitchFamily="18" charset="0"/>
                <a:cs typeface="Times New Roman" pitchFamily="18" charset="0"/>
              </a:rPr>
              <a:t> стане вам на </a:t>
            </a:r>
            <a:r>
              <a:rPr lang="ru-RU" sz="4800" dirty="0" err="1" smtClean="0">
                <a:latin typeface="Times New Roman" pitchFamily="18" charset="0"/>
                <a:cs typeface="Times New Roman" pitchFamily="18" charset="0"/>
              </a:rPr>
              <a:t>душі</a:t>
            </a:r>
            <a:r>
              <a:rPr lang="ru-RU" sz="48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4800" dirty="0" err="1" smtClean="0">
                <a:latin typeface="Times New Roman" pitchFamily="18" charset="0"/>
                <a:cs typeface="Times New Roman" pitchFamily="18" charset="0"/>
              </a:rPr>
              <a:t>Бо</a:t>
            </a:r>
            <a:r>
              <a:rPr lang="ru-RU" sz="4800" dirty="0" smtClean="0">
                <a:latin typeface="Times New Roman" pitchFamily="18" charset="0"/>
                <a:cs typeface="Times New Roman" pitchFamily="18" charset="0"/>
              </a:rPr>
              <a:t> все </a:t>
            </a:r>
            <a:r>
              <a:rPr lang="ru-RU" sz="4800" dirty="0" err="1" smtClean="0">
                <a:latin typeface="Times New Roman" pitchFamily="18" charset="0"/>
                <a:cs typeface="Times New Roman" pitchFamily="18" charset="0"/>
              </a:rPr>
              <a:t>починається</a:t>
            </a:r>
            <a:r>
              <a:rPr lang="ru-RU" sz="4800" dirty="0" smtClean="0">
                <a:latin typeface="Times New Roman" pitchFamily="18" charset="0"/>
                <a:cs typeface="Times New Roman" pitchFamily="18" charset="0"/>
              </a:rPr>
              <a:t> з </a:t>
            </a:r>
            <a:r>
              <a:rPr lang="ru-RU" sz="4800" dirty="0" err="1" smtClean="0">
                <a:latin typeface="Times New Roman" pitchFamily="18" charset="0"/>
                <a:cs typeface="Times New Roman" pitchFamily="18" charset="0"/>
              </a:rPr>
              <a:t>неї</a:t>
            </a:r>
            <a:r>
              <a:rPr lang="ru-RU" sz="48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4800" dirty="0" err="1" smtClean="0">
                <a:latin typeface="Times New Roman" pitchFamily="18" charset="0"/>
                <a:cs typeface="Times New Roman" pitchFamily="18" charset="0"/>
              </a:rPr>
              <a:t>душі</a:t>
            </a:r>
            <a:r>
              <a:rPr lang="ru-RU" sz="48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4800" dirty="0" err="1" smtClean="0">
                <a:latin typeface="Times New Roman" pitchFamily="18" charset="0"/>
                <a:cs typeface="Times New Roman" pitchFamily="18" charset="0"/>
              </a:rPr>
              <a:t>зачарованої</a:t>
            </a:r>
            <a:r>
              <a:rPr lang="ru-RU" sz="4800" dirty="0" smtClean="0">
                <a:latin typeface="Times New Roman" pitchFamily="18" charset="0"/>
                <a:cs typeface="Times New Roman" pitchFamily="18" charset="0"/>
              </a:rPr>
              <a:t> красою </a:t>
            </a:r>
            <a:r>
              <a:rPr lang="ru-RU" sz="4800" dirty="0" err="1" smtClean="0">
                <a:latin typeface="Times New Roman" pitchFamily="18" charset="0"/>
                <a:cs typeface="Times New Roman" pitchFamily="18" charset="0"/>
              </a:rPr>
              <a:t>світу</a:t>
            </a:r>
            <a:r>
              <a:rPr lang="ru-RU" sz="48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4800" dirty="0" err="1" smtClean="0">
                <a:latin typeface="Times New Roman" pitchFamily="18" charset="0"/>
                <a:cs typeface="Times New Roman" pitchFamily="18" charset="0"/>
              </a:rPr>
              <a:t>якого</a:t>
            </a:r>
            <a:r>
              <a:rPr lang="ru-RU" sz="4800" dirty="0" smtClean="0">
                <a:latin typeface="Times New Roman" pitchFamily="18" charset="0"/>
                <a:cs typeface="Times New Roman" pitchFamily="18" charset="0"/>
              </a:rPr>
              <a:t> нам так мало дано.</a:t>
            </a:r>
          </a:p>
          <a:p>
            <a:pPr algn="r"/>
            <a:r>
              <a:rPr lang="uk-UA" sz="36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Дмитро Кремінь, 1994р.</a:t>
            </a:r>
            <a:endParaRPr lang="ru-RU" sz="36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C:\Users\1\Documents\IMG_20160920_000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-614797" y="1613510"/>
            <a:ext cx="4643064" cy="31984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712838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rushnychok.org.ua/gif/r1-18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65304"/>
            <a:ext cx="3810000" cy="6286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http://rushnychok.org.ua/gif/r1-18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0" y="6165304"/>
            <a:ext cx="3810000" cy="6286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http://rushnychok.org.ua/gif/r1-18.gif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9585"/>
          <a:stretch/>
        </p:blipFill>
        <p:spPr bwMode="auto">
          <a:xfrm>
            <a:off x="7604212" y="6165303"/>
            <a:ext cx="1539788" cy="6286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2" name="Picture 2" descr="K:\МОЗОЛЕВСЬКИЙ\харланович\4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088" y="404664"/>
            <a:ext cx="6223113" cy="489654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3" name="Picture 3" descr="K:\МОЗОЛЕВСЬКИЙ\харланович\42+42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  <a14:imgEffect>
                      <a14:colorTemperature colorTemp="11200"/>
                    </a14:imgEffect>
                    <a14:imgEffect>
                      <a14:brightnessContrast bright="-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435" t="13757" r="50000" b="16467"/>
          <a:stretch/>
        </p:blipFill>
        <p:spPr bwMode="auto">
          <a:xfrm>
            <a:off x="6429201" y="1208883"/>
            <a:ext cx="2510756" cy="32881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323528" y="5301208"/>
            <a:ext cx="8307497" cy="70788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1989р.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л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ітературне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об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’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єднання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«Веселка». А.В.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Харланович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колі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однодумців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9269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382" y="0"/>
            <a:ext cx="9103016" cy="68580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-108520" y="60592"/>
            <a:ext cx="9252520" cy="1323439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uk-UA" sz="4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А.В. </a:t>
            </a:r>
            <a:r>
              <a:rPr lang="uk-UA" sz="40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Харланович</a:t>
            </a:r>
            <a:r>
              <a:rPr lang="uk-UA" sz="4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під час зустрічі</a:t>
            </a:r>
          </a:p>
          <a:p>
            <a:pPr algn="ctr"/>
            <a:r>
              <a:rPr lang="uk-UA" sz="4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з учнями  Вознесенської ЗОШ №8</a:t>
            </a:r>
            <a:endParaRPr lang="ru-RU" sz="4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0359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ема Office">
  <a:themeElements>
    <a:clrScheme name="Исполнительная">
      <a:dk1>
        <a:sysClr val="windowText" lastClr="000000"/>
      </a:dk1>
      <a:lt1>
        <a:sysClr val="window" lastClr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Апекс">
  <a:themeElements>
    <a:clrScheme name="Апекс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573</TotalTime>
  <Words>435</Words>
  <Application>Microsoft Office PowerPoint</Application>
  <PresentationFormat>Экран (4:3)</PresentationFormat>
  <Paragraphs>35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15</vt:i4>
      </vt:variant>
    </vt:vector>
  </HeadingPairs>
  <TitlesOfParts>
    <vt:vector size="17" baseType="lpstr">
      <vt:lpstr>Тема Office</vt:lpstr>
      <vt:lpstr>Апекс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1</dc:creator>
  <cp:lastModifiedBy>Рыбка 69</cp:lastModifiedBy>
  <cp:revision>48</cp:revision>
  <dcterms:created xsi:type="dcterms:W3CDTF">2016-09-19T17:41:40Z</dcterms:created>
  <dcterms:modified xsi:type="dcterms:W3CDTF">2019-04-23T16:18:10Z</dcterms:modified>
</cp:coreProperties>
</file>