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8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8C151C-4807-4B64-BC3E-978879F120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A3A5A-1A67-49C5-8D80-31CF9EB80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A232-9D31-4F82-A9D0-C127C560BA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05CBB7-B467-40A9-B47C-D743D244D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597B81-A920-40AE-8863-D6386FE238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C1721-4134-49C5-A2C5-C4D10627A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8AF3-C74D-4127-95E6-B968D8957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C484-9278-4CF7-9AD3-C562FDFD6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1A556-B5E7-4DFA-8929-60B7B0FE7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0F368-069A-4CE5-9A3A-D3D26A4840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2EB2-BCEB-4E89-B215-6165B1194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544FB-ABBD-451E-A9EB-1FC755644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06CA-AB75-4579-A20C-EF8E522BE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06A05FF-2E0F-4793-B8A2-38A4383FE2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772400" cy="2117725"/>
          </a:xfrm>
        </p:spPr>
        <p:txBody>
          <a:bodyPr/>
          <a:lstStyle/>
          <a:p>
            <a:r>
              <a:rPr lang="ru-RU" sz="3200"/>
              <a:t>«МАН- ЮН</a:t>
            </a:r>
            <a:r>
              <a:rPr lang="uk-UA" sz="3200"/>
              <a:t>І</a:t>
            </a:r>
            <a:r>
              <a:rPr lang="ru-RU" sz="3200"/>
              <a:t>ОР – ДОСЛ</a:t>
            </a:r>
            <a:r>
              <a:rPr lang="uk-UA" sz="3200"/>
              <a:t>І</a:t>
            </a:r>
            <a:r>
              <a:rPr lang="ru-RU" sz="3200"/>
              <a:t>ДНИК 2019» </a:t>
            </a:r>
            <a:br>
              <a:rPr lang="ru-RU" sz="3200"/>
            </a:br>
            <a:r>
              <a:rPr lang="ru-RU" sz="3200"/>
              <a:t>НОМ</a:t>
            </a:r>
            <a:r>
              <a:rPr lang="uk-UA" sz="3200"/>
              <a:t>І</a:t>
            </a:r>
            <a:r>
              <a:rPr lang="ru-RU" sz="3200"/>
              <a:t>НАЦ</a:t>
            </a:r>
            <a:r>
              <a:rPr lang="uk-UA" sz="3200"/>
              <a:t>І</a:t>
            </a:r>
            <a:r>
              <a:rPr lang="ru-RU" sz="3200"/>
              <a:t>Я : </a:t>
            </a:r>
            <a:r>
              <a:rPr lang="en-US" sz="3200"/>
              <a:t>“</a:t>
            </a:r>
            <a:r>
              <a:rPr lang="ru-RU" sz="3200"/>
              <a:t>ТЕХН</a:t>
            </a:r>
            <a:r>
              <a:rPr lang="uk-UA" sz="3200"/>
              <a:t>І</a:t>
            </a:r>
            <a:r>
              <a:rPr lang="ru-RU" sz="3200"/>
              <a:t>К - ЮН</a:t>
            </a:r>
            <a:r>
              <a:rPr lang="uk-UA" sz="3200"/>
              <a:t>І</a:t>
            </a:r>
            <a:r>
              <a:rPr lang="ru-RU" sz="3200"/>
              <a:t>ОР</a:t>
            </a:r>
            <a:r>
              <a:rPr lang="en-US" sz="3200"/>
              <a:t>”</a:t>
            </a:r>
            <a:r>
              <a:rPr lang="ru-RU" sz="3200"/>
              <a:t> </a:t>
            </a:r>
            <a:br>
              <a:rPr lang="ru-RU" sz="3200"/>
            </a:br>
            <a:r>
              <a:rPr lang="ru-RU" sz="3200"/>
              <a:t>ТЕМА : </a:t>
            </a:r>
            <a:r>
              <a:rPr lang="en-US" sz="3200"/>
              <a:t>“</a:t>
            </a:r>
            <a:r>
              <a:rPr lang="uk-UA" sz="3200"/>
              <a:t>Казкова історія про вулкан </a:t>
            </a:r>
            <a:br>
              <a:rPr lang="uk-UA" sz="3200"/>
            </a:br>
            <a:r>
              <a:rPr lang="uk-UA" sz="3200"/>
              <a:t>від юного хіміка</a:t>
            </a:r>
            <a:r>
              <a:rPr lang="en-US" sz="3200"/>
              <a:t>”</a:t>
            </a:r>
            <a:endParaRPr lang="ru-RU" sz="3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36838"/>
            <a:ext cx="7993062" cy="3529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>
                <a:solidFill>
                  <a:srgbClr val="F8E854"/>
                </a:solidFill>
              </a:rPr>
              <a:t>Виконала учениця 10 класу</a:t>
            </a:r>
          </a:p>
          <a:p>
            <a:pPr>
              <a:lnSpc>
                <a:spcPct val="80000"/>
              </a:lnSpc>
            </a:pPr>
            <a:r>
              <a:rPr lang="uk-UA" sz="1800">
                <a:solidFill>
                  <a:srgbClr val="F8E854"/>
                </a:solidFill>
              </a:rPr>
              <a:t>Миронівського НВК Первомайської райдержадміністрації,</a:t>
            </a:r>
          </a:p>
          <a:p>
            <a:pPr>
              <a:lnSpc>
                <a:spcPct val="80000"/>
              </a:lnSpc>
            </a:pPr>
            <a:r>
              <a:rPr lang="uk-UA" sz="1800">
                <a:solidFill>
                  <a:srgbClr val="F8E854"/>
                </a:solidFill>
              </a:rPr>
              <a:t>Харківської області</a:t>
            </a:r>
          </a:p>
          <a:p>
            <a:pPr>
              <a:lnSpc>
                <a:spcPct val="80000"/>
              </a:lnSpc>
            </a:pPr>
            <a:r>
              <a:rPr lang="uk-UA" sz="1800">
                <a:solidFill>
                  <a:srgbClr val="F8E854"/>
                </a:solidFill>
              </a:rPr>
              <a:t>Михайлова  Катерина</a:t>
            </a:r>
          </a:p>
          <a:p>
            <a:pPr>
              <a:lnSpc>
                <a:spcPct val="80000"/>
              </a:lnSpc>
            </a:pPr>
            <a:endParaRPr lang="uk-UA" sz="1800">
              <a:solidFill>
                <a:srgbClr val="F8E854"/>
              </a:solidFill>
            </a:endParaRPr>
          </a:p>
          <a:p>
            <a:pPr>
              <a:lnSpc>
                <a:spcPct val="80000"/>
              </a:lnSpc>
            </a:pPr>
            <a:endParaRPr lang="uk-UA" sz="1800">
              <a:solidFill>
                <a:srgbClr val="F8E854"/>
              </a:solidFill>
            </a:endParaRPr>
          </a:p>
          <a:p>
            <a:pPr>
              <a:lnSpc>
                <a:spcPct val="80000"/>
              </a:lnSpc>
            </a:pPr>
            <a:endParaRPr lang="uk-UA" sz="1800">
              <a:solidFill>
                <a:srgbClr val="F8E854"/>
              </a:solidFill>
            </a:endParaRPr>
          </a:p>
          <a:p>
            <a:pPr>
              <a:lnSpc>
                <a:spcPct val="80000"/>
              </a:lnSpc>
            </a:pPr>
            <a:endParaRPr lang="uk-UA" sz="1800">
              <a:solidFill>
                <a:srgbClr val="F8E854"/>
              </a:solidFill>
            </a:endParaRPr>
          </a:p>
          <a:p>
            <a:pPr>
              <a:lnSpc>
                <a:spcPct val="80000"/>
              </a:lnSpc>
            </a:pPr>
            <a:endParaRPr lang="uk-UA" sz="1800">
              <a:solidFill>
                <a:srgbClr val="F8E854"/>
              </a:solidFill>
            </a:endParaRPr>
          </a:p>
          <a:p>
            <a:pPr>
              <a:lnSpc>
                <a:spcPct val="80000"/>
              </a:lnSpc>
            </a:pPr>
            <a:endParaRPr lang="uk-UA" sz="1800">
              <a:solidFill>
                <a:srgbClr val="F8E854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800">
                <a:solidFill>
                  <a:srgbClr val="F8E854"/>
                </a:solidFill>
              </a:rPr>
              <a:t>Керівник: Поляков Сергій Миколайович ,</a:t>
            </a:r>
          </a:p>
          <a:p>
            <a:pPr>
              <a:lnSpc>
                <a:spcPct val="80000"/>
              </a:lnSpc>
            </a:pPr>
            <a:r>
              <a:rPr lang="uk-UA" sz="1800">
                <a:solidFill>
                  <a:srgbClr val="F8E854"/>
                </a:solidFill>
              </a:rPr>
              <a:t>вчитель хімії та біології</a:t>
            </a:r>
            <a:endParaRPr lang="ru-RU" sz="1800">
              <a:solidFill>
                <a:srgbClr val="F8E854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05263"/>
            <a:ext cx="1182687" cy="1414462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uk-UA"/>
              <a:t>Секрет фокусу</a:t>
            </a: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4038600" cy="4530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buClrTx/>
              <a:buSzPct val="45000"/>
              <a:buFontTx/>
              <a:buChar char="•"/>
            </a:pPr>
            <a:r>
              <a:rPr lang="uk-UA" sz="2400">
                <a:solidFill>
                  <a:srgbClr val="F8E854"/>
                </a:solidFill>
              </a:rPr>
              <a:t>Змішується перманганат калію, деревне вугілля, залізні ошурки. </a:t>
            </a:r>
          </a:p>
          <a:p>
            <a:pPr>
              <a:spcBef>
                <a:spcPct val="0"/>
              </a:spcBef>
              <a:spcAft>
                <a:spcPts val="1413"/>
              </a:spcAft>
              <a:buClrTx/>
              <a:buSzPct val="45000"/>
              <a:buFontTx/>
              <a:buChar char="•"/>
            </a:pPr>
            <a:r>
              <a:rPr lang="uk-UA" sz="2400">
                <a:solidFill>
                  <a:srgbClr val="F8E854"/>
                </a:solidFill>
              </a:rPr>
              <a:t>Цю суміш розігріваємо в тиглі на полум</a:t>
            </a:r>
            <a:r>
              <a:rPr lang="en-US" sz="2400">
                <a:solidFill>
                  <a:srgbClr val="F8E854"/>
                </a:solidFill>
              </a:rPr>
              <a:t>’</a:t>
            </a:r>
            <a:r>
              <a:rPr lang="uk-UA" sz="2400">
                <a:solidFill>
                  <a:srgbClr val="F8E854"/>
                </a:solidFill>
              </a:rPr>
              <a:t>ї.</a:t>
            </a:r>
          </a:p>
          <a:p>
            <a:pPr>
              <a:spcBef>
                <a:spcPct val="0"/>
              </a:spcBef>
              <a:spcAft>
                <a:spcPts val="1413"/>
              </a:spcAft>
              <a:buClrTx/>
              <a:buSzPct val="45000"/>
              <a:buFontTx/>
              <a:buChar char="•"/>
            </a:pPr>
            <a:r>
              <a:rPr lang="uk-UA" sz="2400">
                <a:solidFill>
                  <a:srgbClr val="F8E854"/>
                </a:solidFill>
              </a:rPr>
              <a:t>Починається реакція під час якої суміш розігрівається і починають</a:t>
            </a:r>
            <a:r>
              <a:rPr lang="uk-UA" sz="3100">
                <a:solidFill>
                  <a:srgbClr val="F8E854"/>
                </a:solidFill>
              </a:rPr>
              <a:t> </a:t>
            </a:r>
            <a:r>
              <a:rPr lang="uk-UA" sz="2400">
                <a:solidFill>
                  <a:srgbClr val="F8E854"/>
                </a:solidFill>
              </a:rPr>
              <a:t>вилітати іскри.</a:t>
            </a:r>
            <a:endParaRPr lang="ru-RU" sz="2400">
              <a:solidFill>
                <a:srgbClr val="F8E854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 l="14624" t="30380"/>
          <a:stretch>
            <a:fillRect/>
          </a:stretch>
        </p:blipFill>
        <p:spPr>
          <a:xfrm>
            <a:off x="4356100" y="1989138"/>
            <a:ext cx="4402138" cy="363061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Хімія і вулкан</a:t>
            </a:r>
            <a:br>
              <a:rPr lang="uk-UA" sz="4000"/>
            </a:br>
            <a:endParaRPr lang="ru-RU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>
                <a:solidFill>
                  <a:srgbClr val="F8E854"/>
                </a:solidFill>
              </a:rPr>
              <a:t>Закінчилася історія в якій Катя дала змогу подивитися на вулкан очима хіміка , що тримає в руці чарівну паличку і стврює різні хімічні  “вулканчики”</a:t>
            </a:r>
            <a:endParaRPr lang="ru-RU">
              <a:solidFill>
                <a:srgbClr val="F8E85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Мета проекту</a:t>
            </a: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500"/>
              <a:t>Використовуючи оригінальний стиль казки, створити цікаву задачу, яку підкріпити дослідом-фокусом. Сприяти формуванню зацікавленості дітей до вивчення хімії.</a:t>
            </a:r>
            <a:endParaRPr lang="ru-RU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Вулкан з погляду юного хіміка</a:t>
            </a: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000">
                <a:solidFill>
                  <a:srgbClr val="000000"/>
                </a:solidFill>
                <a:effectLst/>
              </a:rPr>
              <a:t>Катя розглядала відео про вулкан. В цей час до неї підійшли молодші діти і почали захоплено казати: “Ой, який грандіозний!”, “Який великий!”, “Який небезпечний!”. “А ще він хімічний”- сказала Катя. Діти здивовано подивилися на неї.  “Зараз ви це зрозумієте,</a:t>
            </a:r>
          </a:p>
          <a:p>
            <a:pPr>
              <a:lnSpc>
                <a:spcPct val="90000"/>
              </a:lnSpc>
            </a:pPr>
            <a:r>
              <a:rPr lang="uk-UA" sz="2000">
                <a:solidFill>
                  <a:srgbClr val="000000"/>
                </a:solidFill>
                <a:effectLst/>
              </a:rPr>
              <a:t>продовжила вона, але мені потрібна чарівна паличка і ваша готовність пояснювати дива”.</a:t>
            </a:r>
            <a:endParaRPr lang="ru-RU" sz="2000">
              <a:solidFill>
                <a:srgbClr val="000000"/>
              </a:solidFill>
              <a:effectLst/>
            </a:endParaRPr>
          </a:p>
        </p:txBody>
      </p:sp>
      <p:pic>
        <p:nvPicPr>
          <p:cNvPr id="16391" name="Picture 7" descr="Рисунок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44675"/>
            <a:ext cx="4038600" cy="3970338"/>
          </a:xfrm>
          <a:noFill/>
          <a:ln/>
        </p:spPr>
      </p:pic>
      <p:pic>
        <p:nvPicPr>
          <p:cNvPr id="16393" name="Picture 9" descr="Картинки по запросу вулк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28775"/>
            <a:ext cx="4319587" cy="40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Колір – це важливо</a:t>
            </a:r>
            <a:endParaRPr lang="ru-RU" sz="4000"/>
          </a:p>
        </p:txBody>
      </p:sp>
      <p:pic>
        <p:nvPicPr>
          <p:cNvPr id="18438" name="Picture 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57438"/>
            <a:ext cx="4038600" cy="3014662"/>
          </a:xfrm>
          <a:noFill/>
          <a:ln/>
        </p:spPr>
      </p:pic>
      <p:sp>
        <p:nvSpPr>
          <p:cNvPr id="1844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4530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3100">
                <a:solidFill>
                  <a:srgbClr val="F8E854"/>
                </a:solidFill>
              </a:rPr>
              <a:t>Створимо маленький вулкан з цієї речовини помаранчевого кольору.</a:t>
            </a:r>
          </a:p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3100">
                <a:solidFill>
                  <a:srgbClr val="F8E854"/>
                </a:solidFill>
              </a:rPr>
              <a:t>Перетворимо його в діючий за допомогою чарівної палички.</a:t>
            </a:r>
            <a:endParaRPr lang="ru-RU" sz="3100">
              <a:solidFill>
                <a:srgbClr val="F8E85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Діючий вулкан</a:t>
            </a:r>
            <a:endParaRPr lang="ru-RU" sz="40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8E854"/>
                </a:solidFill>
              </a:rPr>
              <a:t>Що хімічного у тому, що</a:t>
            </a:r>
          </a:p>
          <a:p>
            <a:pPr>
              <a:spcBef>
                <a:spcPct val="0"/>
              </a:spcBef>
              <a:spcAft>
                <a:spcPts val="1413"/>
              </a:spcAft>
              <a:buClrTx/>
              <a:buSzPct val="45000"/>
              <a:buFontTx/>
              <a:buChar char="●"/>
            </a:pPr>
            <a:r>
              <a:rPr lang="en-US" sz="2600">
                <a:solidFill>
                  <a:srgbClr val="F8E854"/>
                </a:solidFill>
              </a:rPr>
              <a:t>змінився колір на темно-зелений, зявилося полум’я, а частинки зеленого кольору стали підлітати вверх та розлітатись на деяку відстань?</a:t>
            </a:r>
          </a:p>
          <a:p>
            <a:endParaRPr lang="ru-RU" sz="2400"/>
          </a:p>
        </p:txBody>
      </p:sp>
      <p:pic>
        <p:nvPicPr>
          <p:cNvPr id="2151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51425" y="1628775"/>
            <a:ext cx="3221038" cy="453072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Секрет фокусу</a:t>
            </a: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200">
                <a:solidFill>
                  <a:srgbClr val="F8E854"/>
                </a:solidFill>
              </a:rPr>
              <a:t>Речовина помаранчевого кольору – дихромат амонію, який при нагріванні розкладається з утворенням нової речовини – хром(ІІІ) оксиду зеленого кольору, газу азоту та пари води.</a:t>
            </a:r>
          </a:p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200">
                <a:solidFill>
                  <a:srgbClr val="F8E854"/>
                </a:solidFill>
              </a:rPr>
              <a:t>Зміна кольору, виділення тепла і світла, виділення газу є ознаками хімічної реакції.</a:t>
            </a:r>
            <a:endParaRPr lang="ru-RU" sz="2200">
              <a:solidFill>
                <a:srgbClr val="F8E854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989138"/>
            <a:ext cx="4495800" cy="335597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Вулкан на воді</a:t>
            </a: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400">
                <a:solidFill>
                  <a:srgbClr val="F8E854"/>
                </a:solidFill>
              </a:rPr>
              <a:t>Катя наливає воду в термостійку ємкість.</a:t>
            </a:r>
          </a:p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400">
                <a:solidFill>
                  <a:srgbClr val="F8E854"/>
                </a:solidFill>
              </a:rPr>
              <a:t>Раптом на воді спалахує полум’я і піднімається пара.</a:t>
            </a:r>
          </a:p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400">
                <a:solidFill>
                  <a:srgbClr val="F8E854"/>
                </a:solidFill>
              </a:rPr>
              <a:t>Чи </a:t>
            </a:r>
            <a:r>
              <a:rPr lang="uk-UA" sz="2400">
                <a:solidFill>
                  <a:srgbClr val="F8E854"/>
                </a:solidFill>
              </a:rPr>
              <a:t>можна</a:t>
            </a:r>
            <a:r>
              <a:rPr lang="en-US" sz="2400">
                <a:solidFill>
                  <a:srgbClr val="F8E854"/>
                </a:solidFill>
              </a:rPr>
              <a:t> це назвати виверженням вулкану на воді?</a:t>
            </a:r>
          </a:p>
          <a:p>
            <a:endParaRPr lang="ru-RU" sz="2800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989138"/>
            <a:ext cx="4495800" cy="3355975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uk-UA"/>
              <a:t>Секрет фокусу</a:t>
            </a: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95288" y="4365625"/>
            <a:ext cx="8748712" cy="1793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F8E854"/>
                </a:solidFill>
              </a:rPr>
              <a:t>До стінки ємкості був прикріплений шматочок металічного калію.</a:t>
            </a:r>
          </a:p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uk-UA" sz="2000">
                <a:solidFill>
                  <a:srgbClr val="F8E854"/>
                </a:solidFill>
              </a:rPr>
              <a:t>Коли рівень води досяг калію почалася хімічна реакція з виділенням водню, який спалахнув від високої температури.</a:t>
            </a:r>
          </a:p>
          <a:p>
            <a:pPr>
              <a:spcBef>
                <a:spcPct val="0"/>
              </a:spcBef>
              <a:spcAft>
                <a:spcPts val="1413"/>
              </a:spcAft>
              <a:buClr>
                <a:srgbClr val="99CC66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F8E854"/>
                </a:solidFill>
              </a:rPr>
              <a:t>Вода розігрілась, почалося виділення водяної пари.</a:t>
            </a:r>
          </a:p>
          <a:p>
            <a:endParaRPr lang="ru-RU" sz="2000">
              <a:solidFill>
                <a:srgbClr val="F8E854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125538"/>
            <a:ext cx="4895850" cy="31273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Іскри з вулкану</a:t>
            </a: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buClrTx/>
              <a:buSzPct val="45000"/>
              <a:buFontTx/>
              <a:buChar char="•"/>
            </a:pPr>
            <a:r>
              <a:rPr lang="uk-UA" sz="2200">
                <a:solidFill>
                  <a:srgbClr val="F8E854"/>
                </a:solidFill>
              </a:rPr>
              <a:t>Діти запитали Катю, чому із справжнього вулкана вилітають іскри.</a:t>
            </a:r>
          </a:p>
          <a:p>
            <a:pPr>
              <a:spcBef>
                <a:spcPct val="0"/>
              </a:spcBef>
              <a:spcAft>
                <a:spcPts val="1413"/>
              </a:spcAft>
              <a:buClrTx/>
              <a:buSzPct val="45000"/>
              <a:buFontTx/>
              <a:buChar char="•"/>
            </a:pPr>
            <a:r>
              <a:rPr lang="uk-UA" sz="2200">
                <a:solidFill>
                  <a:srgbClr val="F8E854"/>
                </a:solidFill>
              </a:rPr>
              <a:t>« Хочете побачити як вилітають іскри, то я вам покажу» – сказала Катя.</a:t>
            </a:r>
          </a:p>
          <a:p>
            <a:pPr>
              <a:spcBef>
                <a:spcPct val="0"/>
              </a:spcBef>
              <a:spcAft>
                <a:spcPts val="1413"/>
              </a:spcAft>
              <a:buClrTx/>
              <a:buSzPct val="45000"/>
              <a:buFontTx/>
              <a:buChar char="•"/>
            </a:pPr>
            <a:r>
              <a:rPr lang="uk-UA" sz="2200">
                <a:solidFill>
                  <a:srgbClr val="F8E854"/>
                </a:solidFill>
              </a:rPr>
              <a:t>«А от чого вони вилітають зрозумійте самі» - додала вона.</a:t>
            </a:r>
          </a:p>
          <a:p>
            <a:pPr>
              <a:lnSpc>
                <a:spcPct val="90000"/>
              </a:lnSpc>
            </a:pPr>
            <a:endParaRPr lang="ru-RU" sz="2000">
              <a:solidFill>
                <a:srgbClr val="F8E854"/>
              </a:solidFill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21404" r="8487" b="-14355"/>
          <a:stretch>
            <a:fillRect/>
          </a:stretch>
        </p:blipFill>
        <p:spPr>
          <a:xfrm>
            <a:off x="4572000" y="981075"/>
            <a:ext cx="4248150" cy="51720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27</TotalTime>
  <Words>397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StarSymbol</vt:lpstr>
      <vt:lpstr>Склон</vt:lpstr>
      <vt:lpstr>«МАН- ЮНІОР – ДОСЛІДНИК 2019»  НОМІНАЦІЯ : “ТЕХНІК - ЮНІОР”  ТЕМА : “Казкова історія про вулкан  від юного хіміка”</vt:lpstr>
      <vt:lpstr>Мета проекту</vt:lpstr>
      <vt:lpstr>Вулкан з погляду юного хіміка</vt:lpstr>
      <vt:lpstr>Колір – це важливо</vt:lpstr>
      <vt:lpstr>Діючий вулкан</vt:lpstr>
      <vt:lpstr>Секрет фокусу</vt:lpstr>
      <vt:lpstr>Вулкан на воді</vt:lpstr>
      <vt:lpstr>Секрет фокусу</vt:lpstr>
      <vt:lpstr>Іскри з вулкану</vt:lpstr>
      <vt:lpstr>Секрет фокусу</vt:lpstr>
      <vt:lpstr>Хімія і вулкан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«МАН- ЮНІОР – ДОСЛІДНИК 2019»  НОМІНАЦІЯ : “ТЕХНІК - ЮНІОР”  ТЕМА : “Казкова історія про вулкан  від юного хіміка”</dc:title>
  <dc:creator>Polyakova</dc:creator>
  <cp:lastModifiedBy>ИРА</cp:lastModifiedBy>
  <cp:revision>9</cp:revision>
  <dcterms:created xsi:type="dcterms:W3CDTF">2019-04-19T19:07:28Z</dcterms:created>
  <dcterms:modified xsi:type="dcterms:W3CDTF">2019-04-20T07:53:39Z</dcterms:modified>
</cp:coreProperties>
</file>