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59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91BE7-5335-4714-B2E0-B35AE2207C38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0FB4B-8A98-4146-822D-EA50AB5A76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FB4B-8A98-4146-822D-EA50AB5A760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FB4B-8A98-4146-822D-EA50AB5A760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rezentaciya_na_ekologicheskuyu_temu_zelen_rosa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100392" cy="2592288"/>
          </a:xfrm>
        </p:spPr>
        <p:txBody>
          <a:bodyPr>
            <a:noAutofit/>
          </a:bodyPr>
          <a:lstStyle/>
          <a:p>
            <a:r>
              <a:rPr lang="uk-UA" sz="66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Визначення забрудненості ґрунту за допомогою крес-салату</a:t>
            </a:r>
            <a:r>
              <a:rPr lang="ru-RU" sz="5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/>
            </a:r>
            <a:br>
              <a:rPr lang="ru-RU" sz="54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</a:br>
            <a:endParaRPr lang="ru-RU" sz="5400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708920"/>
            <a:ext cx="8712968" cy="2808312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Виконала учениця 9 класу </a:t>
            </a:r>
            <a:r>
              <a:rPr lang="uk-UA" sz="2400" dirty="0" err="1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Мисюк</a:t>
            </a:r>
            <a:r>
              <a:rPr lang="uk-UA" sz="24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Анастасія Вікторівна</a:t>
            </a:r>
          </a:p>
          <a:p>
            <a:r>
              <a:rPr lang="uk-UA" sz="24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проекту: </a:t>
            </a:r>
            <a:r>
              <a:rPr lang="uk-UA" sz="2400" dirty="0" err="1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Філюк</a:t>
            </a:r>
            <a:r>
              <a:rPr lang="uk-UA" sz="24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Ганна Павлівна</a:t>
            </a:r>
          </a:p>
          <a:p>
            <a:r>
              <a:rPr lang="uk-UA" sz="24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вчитель хімії та біології </a:t>
            </a:r>
          </a:p>
          <a:p>
            <a:r>
              <a:rPr lang="uk-UA" sz="2400" dirty="0" err="1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Михлянської</a:t>
            </a:r>
            <a:r>
              <a:rPr lang="uk-UA" sz="24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ЗОШ І-ІІІ ступенів </a:t>
            </a:r>
          </a:p>
          <a:p>
            <a:r>
              <a:rPr lang="uk-UA" sz="2400" dirty="0" err="1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Ізяславського</a:t>
            </a:r>
            <a:r>
              <a:rPr lang="uk-UA" sz="24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району</a:t>
            </a:r>
          </a:p>
          <a:p>
            <a:r>
              <a:rPr lang="uk-UA" sz="24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Хмельницької області</a:t>
            </a:r>
            <a:endParaRPr lang="ru-RU" sz="2400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3.pn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6480720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Антропогенне забруднення навколишнього середовища вже також стосується і сільської екосистеми, негативний вплив якого відбивається на рослинному і ґрунтовому покривах й здоров’ї людини. Я живу в селі </a:t>
            </a:r>
            <a:r>
              <a:rPr lang="uk-UA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Путринці</a:t>
            </a:r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 в селі </a:t>
            </a:r>
            <a:r>
              <a:rPr lang="uk-UA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Михля</a:t>
            </a:r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наша школа має шкільну ділянку, де ми вирощуємо овочі та фрукти для нашої школи. Для вирощування сільськогосподарських рослин велике значення має склад ґрунту. Важливо, щоб в ґрунті були всі необхідні для рослин елементи (азот, фосфор, калій, мікроелементи) і не було речовин - забруднювачів. Нас зацікавило питання, а який стан ґрунту на нашій шкільній ділянці.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Мета: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дослідити стан ґрунтів з нашої шкільної ділянки і з околиць села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Михля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 села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Путринці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на забруднення за допомогою метода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біоіндикації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Об’єкт дослідження: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проби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ґрунів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з даних територій.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Предмет дослідження: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визначення ступеню забруднення ґрунту за допомогою методу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біоіндикації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4667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мети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поставлені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Відібрати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ґ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рунтові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зразки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підготувати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2. Провести оцінку рівня забруднення ґрунтів шкільної ділянки, околиці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Михля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Путринці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Ізяславського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району Хмельницької області з допомогою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біоіндикаторів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(крес-салату).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6106690"/>
          </a:xfrm>
        </p:spPr>
        <p:txBody>
          <a:bodyPr>
            <a:normAutofit fontScale="90000"/>
          </a:bodyPr>
          <a:lstStyle/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біоіндикатор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крес-салат зручний ще й тим, що дію забруднювачів ґрунту можна вивчати одночасно на великій кількості рослин при невеликій площі робочого місця (чашка Петрі). Привабливі також і дуже короткі терміни експерименту. Насіння крес-салату проростають вже на 3 - 4 день, і на більшість питань експерименту можна отримати відповідь протягом 10 - 15 діб.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20190409_08145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79512" y="188640"/>
            <a:ext cx="2147419" cy="3933056"/>
          </a:xfrm>
          <a:prstGeom prst="rect">
            <a:avLst/>
          </a:prstGeom>
        </p:spPr>
      </p:pic>
      <p:pic>
        <p:nvPicPr>
          <p:cNvPr id="6" name="Рисунок 5" descr="IMG_20190409_084728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004048" y="260648"/>
            <a:ext cx="3548966" cy="3312368"/>
          </a:xfrm>
          <a:prstGeom prst="rect">
            <a:avLst/>
          </a:prstGeom>
        </p:spPr>
      </p:pic>
      <p:pic>
        <p:nvPicPr>
          <p:cNvPr id="7" name="Рисунок 6" descr="IMG_20190409_085320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2411760" y="3573016"/>
            <a:ext cx="2376264" cy="2658670"/>
          </a:xfrm>
          <a:prstGeom prst="rect">
            <a:avLst/>
          </a:prstGeom>
        </p:spPr>
      </p:pic>
      <p:pic>
        <p:nvPicPr>
          <p:cNvPr id="9" name="Рисунок 8" descr="IMG_20190409_085311 (1)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2411760" y="188640"/>
            <a:ext cx="2520280" cy="3360373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4320480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Перед тим, як проводити дослід з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біоіндикації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забруднень, ми перевірили насіння на схожість. Для цього 2 квітня 2019 р. в чашку Петрі поклали фільтрувальну папір, добре змочивши його водою і на папері розклали насіння (30 штук) рядами. Чашку Петрі накрили кришкою і поставив в тепле місце. 4 квітня проросло 29 насіння (96%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), 6 квітня проросли всі 30 насінин.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C:\Users\Ольга\Desktop\Работа Гончарука К\Опыты Гончарука Конст.Апр.2010\Опыт Гончарука К\P1020323.JPG"/>
          <p:cNvPicPr>
            <a:picLocks/>
          </p:cNvPicPr>
          <p:nvPr/>
        </p:nvPicPr>
        <p:blipFill>
          <a:blip r:embed="rId3" cstate="email">
            <a:lum bright="-20000" contrast="-40000"/>
          </a:blip>
          <a:srcRect/>
          <a:stretch>
            <a:fillRect/>
          </a:stretch>
        </p:blipFill>
        <p:spPr bwMode="auto">
          <a:xfrm>
            <a:off x="5508104" y="4293096"/>
            <a:ext cx="2304256" cy="2376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Після визначення схожості насіння ми приступили до проведення досліду. Для цього взяли 6 проб ґрунту з різних місць: №1 - край дороги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Михля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№2 – край дороги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Путринці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№3 – біля річки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Путринці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№4 – в лісі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Михля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№5 – шкільна ділянка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Михля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№6 – ґрунт для кімнатних рослин.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Результати спостережень внесені в таблицю: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1412776"/>
            <a:ext cx="842352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6394722"/>
          </a:xfrm>
        </p:spPr>
        <p:txBody>
          <a:bodyPr>
            <a:normAutofit fontScale="90000"/>
          </a:bodyPr>
          <a:lstStyle/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Результати досліду показали, що ґрунт, взятий біля доріг с. </a:t>
            </a:r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Михля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і с. </a:t>
            </a:r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Путринці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(проба №1 і №2) – забруднений сильно; ґрунт, взятий біля річки Горинь с. </a:t>
            </a:r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Путринці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(проба №3) – середньої забрудненості; ґрунт, взятий в лісі с. </a:t>
            </a:r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Михля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(№4) – слабо забруднений; ґрунт шкільної ділянки (№5) – слабо забруднений; в ґрунті для вирощування квітів (проба №6) - забруднення відсутнє.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C:\Users\Ольга\Desktop\Работа Гончарука К\Опыты Гончарука Конст.Апр.2010\P1020621.JPG"/>
          <p:cNvPicPr>
            <a:picLocks noGrp="1"/>
          </p:cNvPicPr>
          <p:nvPr>
            <p:ph idx="1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764704"/>
            <a:ext cx="2376264" cy="2304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3" descr="C:\Users\Ольга\Desktop\Работа Гончарука К\Опыты Гончарука Конст.Апр.2010\P1020623.JPG"/>
          <p:cNvPicPr>
            <a:picLocks/>
          </p:cNvPicPr>
          <p:nvPr/>
        </p:nvPicPr>
        <p:blipFill>
          <a:blip r:embed="rId5" cstate="email">
            <a:lum contrast="40000"/>
          </a:blip>
          <a:srcRect/>
          <a:stretch>
            <a:fillRect/>
          </a:stretch>
        </p:blipFill>
        <p:spPr bwMode="auto">
          <a:xfrm>
            <a:off x="3203848" y="836712"/>
            <a:ext cx="2232248" cy="23563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3" descr="C:\Users\Ольга\Desktop\Работа Гончарука К\Опыты Гончарука Конст.Апр.2010\P1020634.JPG"/>
          <p:cNvPicPr>
            <a:picLocks/>
          </p:cNvPicPr>
          <p:nvPr/>
        </p:nvPicPr>
        <p:blipFill>
          <a:blip r:embed="rId6" cstate="email">
            <a:lum bright="-20000"/>
          </a:blip>
          <a:srcRect/>
          <a:stretch>
            <a:fillRect/>
          </a:stretch>
        </p:blipFill>
        <p:spPr bwMode="auto">
          <a:xfrm>
            <a:off x="0" y="4005064"/>
            <a:ext cx="2952328" cy="2592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3" descr="C:\Users\Ольга\Desktop\Работа Гончарука К\Опыты Гончарука Конст.Апр.2010\P1020628.JPG"/>
          <p:cNvPicPr>
            <a:picLocks noGrp="1"/>
          </p:cNvPicPr>
          <p:nvPr>
            <p:ph idx="1"/>
          </p:nvPr>
        </p:nvPicPr>
        <p:blipFill>
          <a:blip r:embed="rId7" cstate="email">
            <a:lum contrast="-20000"/>
          </a:blip>
          <a:srcRect/>
          <a:stretch>
            <a:fillRect/>
          </a:stretch>
        </p:blipFill>
        <p:spPr bwMode="auto">
          <a:xfrm>
            <a:off x="5940152" y="1052736"/>
            <a:ext cx="2304256" cy="2376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-324544" y="188640"/>
            <a:ext cx="3059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Пробо ґрунту №1. Біля дороги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Михля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7864" y="26064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Проба ґрунту №2. Біля дороги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Путринці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188640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Проба ґрунту №3. Біля річки Горинь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Путринці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356992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Проба ґрунту №4. Ліс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с.Михля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Содержимое 3" descr="C:\Users\Ольга\Desktop\Работа Гончарука К\Опыты Гончарука Конст.Апр.2010\P1020626.JPG"/>
          <p:cNvPicPr>
            <a:picLocks/>
          </p:cNvPicPr>
          <p:nvPr/>
        </p:nvPicPr>
        <p:blipFill>
          <a:blip r:embed="rId8" cstate="print">
            <a:lum bright="-40000"/>
          </a:blip>
          <a:srcRect l="20785" t="11101" r="21016" b="14890"/>
          <a:stretch>
            <a:fillRect/>
          </a:stretch>
        </p:blipFill>
        <p:spPr bwMode="auto">
          <a:xfrm>
            <a:off x="3563888" y="4149080"/>
            <a:ext cx="1944216" cy="20162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3491880" y="342900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Проба ґрунту №5. Шкільна ділянка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Содержимое 3" descr="C:\Users\Ольга\Desktop\Работа Гончарука К\Опыты Гончарука Конст.Апр.2010\Опыт Гончарука К\P1020338.JPG"/>
          <p:cNvPicPr>
            <a:picLocks/>
          </p:cNvPicPr>
          <p:nvPr/>
        </p:nvPicPr>
        <p:blipFill>
          <a:blip r:embed="rId9" cstate="print"/>
          <a:srcRect l="14311" r="9615"/>
          <a:stretch>
            <a:fillRect/>
          </a:stretch>
        </p:blipFill>
        <p:spPr bwMode="auto">
          <a:xfrm>
            <a:off x="6660232" y="4077072"/>
            <a:ext cx="1656184" cy="22814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6012160" y="350100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Проба ґрунту №6 ґрунт для вирощування квітів 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669360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Отже, в результаті проведеної роботи ми виявили, що в селах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Путринці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Михля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екологічна обстановка не дуже сприятлива, ґрунт забруднений. І це пов'язано з тим, що досить близько біля полів знаходиться автомобільна дорога, а також у місцевого населення багато особистих автомобілів, які і забруднюють повітря вихлопними газами, а забруднення з повітря осідають на ґрунт. Для захисту нашої землі від забруднень треба випускати автотранспорт на біологічно чистому паливі, наприклад, на біогазі або на електроенергії.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img3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52400" y="152400"/>
            <a:ext cx="9144000" cy="6858000"/>
          </a:xfrm>
          <a:prstGeom prst="rect">
            <a:avLst/>
          </a:prstGeom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6807"/>
            <a:ext cx="9144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Список використаних джерел: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Лисиця А.В.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Біоіндикація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і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біотестування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забруднених територій.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Методичні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рекомендації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самостійного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вивчення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дисципліни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Рівне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Дока-центр, 2018. – 94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Ольхович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О. П.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Фітоіндикація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фітомоніторинг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/ О. П.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Ольхович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М. М. Мусієнко. – К.: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Фітосоціоцентр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2005. – 64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Парпан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В. І. Деревні рослини як кумулятивні індикатори забруднення довкілля важкими металами / В. І.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Парпан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М. М. Миленька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// Наук.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зап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Тернопільського нац. педагогічного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ун-ту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2008. –  № 4 (38). – С. 93 – 97.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Патика В. П.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Мікробіологічний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моніторинг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грунту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трансформованих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екосистем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Закарпаття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України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/ В. П. Патика, Л. Ю.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Симочко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//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Мікробіол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журн. – 2013. – 75,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2. – С. 21-31.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Франчук Г. М. Оцінювання забруднення ґрунтів нафтопродуктами внаслідок діяльності автозаправних станцій / Г. М. Франчук, М. М.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Радомська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//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Вісн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Нац.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авіац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ун-ту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2009. – г 1. – С. 46-49.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uk-UA" sz="13000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Дякую за увагу!!!</a:t>
            </a:r>
            <a:endParaRPr lang="ru-RU" sz="13000" dirty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726</Words>
  <Application>Microsoft Office PowerPoint</Application>
  <PresentationFormat>Экран (4:3)</PresentationFormat>
  <Paragraphs>32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Визначення забрудненості ґрунту за допомогою крес-салату </vt:lpstr>
      <vt:lpstr>Антропогенне забруднення навколишнього середовища вже також стосується і сільської екосистеми, негативний вплив якого відбивається на рослинному і ґрунтовому покривах й здоров’ї людини. Я живу в селі Путринці, а в селі Михля наша школа має шкільну ділянку, де ми вирощуємо овочі та фрукти для нашої школи. Для вирощування сільськогосподарських рослин велике значення має склад ґрунту. Важливо, щоб в ґрунті були всі необхідні для рослин елементи (азот, фосфор, калій, мікроелементи) і не було речовин - забруднювачів. Нас зацікавило питання, а який стан ґрунту на нашій шкільній ділянці.  </vt:lpstr>
      <vt:lpstr>Мета: дослідити стан ґрунтів з нашої шкільної ділянки і з околиць села Михля і села Путринці на забруднення за допомогою метода біоіндикації. </vt:lpstr>
      <vt:lpstr>Об’єкт дослідження: проби ґрунів з даних територій.  Предмет дослідження: визначення ступеню забруднення ґрунту за допомогою методу біоіндикації. </vt:lpstr>
      <vt:lpstr>Для реалізації мети були поставлені такі завдання:  1. Відібрати ґрунтові зразки, підготувати їх до аналізу.  2. Провести оцінку рівня забруднення ґрунтів шкільної ділянки, околиці с. Михля і с. Путринці Ізяславського району Хмельницької області з допомогою біоіндикаторів (крес-салату). </vt:lpstr>
      <vt:lpstr>Як біоіндикатор крес-салат зручний ще й тим, що дію забруднювачів ґрунту можна вивчати одночасно на великій кількості рослин при невеликій площі робочого місця (чашка Петрі). Привабливі також і дуже короткі терміни експерименту. Насіння крес-салату проростають вже на 3 - 4 день, і на більшість питань експерименту можна отримати відповідь протягом 10 - 15 діб. </vt:lpstr>
      <vt:lpstr>Слайд 7</vt:lpstr>
      <vt:lpstr>Перед тим, як проводити дослід з біоіндикації забруднень, ми перевірили насіння на схожість. Для цього 2 квітня 2019 р. в чашку Петрі поклали фільтрувальну папір, добре змочивши його водою і на папері розклали насіння (30 штук) рядами. Чашку Петрі накрили кришкою і поставив в тепле місце. 4 квітня проросло 29 насіння (96% насіння), 6 квітня проросли всі 30 насінин. </vt:lpstr>
      <vt:lpstr>Після визначення схожості насіння ми приступили до проведення досліду. Для цього взяли 6 проб ґрунту з різних місць: №1 - край дороги с. Михля, №2 – край дороги с. Путринці, №3 – біля річки с. Путринці, №4 – в лісі с. Михля, №5 – шкільна ділянка с. Михля, №6 – ґрунт для кімнатних рослин. </vt:lpstr>
      <vt:lpstr>Результати спостережень внесені в таблицю: </vt:lpstr>
      <vt:lpstr>Результати досліду показали, що ґрунт, взятий біля доріг с. Михля і с. Путринці (проба №1 і №2) – забруднений сильно; ґрунт, взятий біля річки Горинь с. Путринці (проба №3) – середньої забрудненості; ґрунт, взятий в лісі с. Михля (№4) – слабо забруднений; ґрунт шкільної ділянки (№5) – слабо забруднений; в ґрунті для вирощування квітів (проба №6) - забруднення відсутнє. </vt:lpstr>
      <vt:lpstr>Слайд 12</vt:lpstr>
      <vt:lpstr>Отже, в результаті проведеної роботи ми виявили, що в селах Путринці та Михля екологічна обстановка не дуже сприятлива, ґрунт забруднений. І це пов'язано з тим, що досить близько біля полів знаходиться автомобільна дорога, а також у місцевого населення багато особистих автомобілів, які і забруднюють повітря вихлопними газами, а забруднення з повітря осідають на ґрунт. Для захисту нашої землі від забруднень треба випускати автотранспорт на біологічно чистому паливі, наприклад, на біогазі або на електроенергії. </vt:lpstr>
      <vt:lpstr>Дякую за увагу!!!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Пользователь Windows</cp:lastModifiedBy>
  <cp:revision>13</cp:revision>
  <dcterms:created xsi:type="dcterms:W3CDTF">2019-04-12T05:49:17Z</dcterms:created>
  <dcterms:modified xsi:type="dcterms:W3CDTF">2019-04-12T10:47:28Z</dcterms:modified>
</cp:coreProperties>
</file>