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95" r:id="rId4"/>
    <p:sldId id="314" r:id="rId5"/>
    <p:sldId id="298" r:id="rId6"/>
    <p:sldId id="297" r:id="rId7"/>
    <p:sldId id="302" r:id="rId8"/>
    <p:sldId id="303" r:id="rId9"/>
    <p:sldId id="309" r:id="rId10"/>
    <p:sldId id="299" r:id="rId11"/>
    <p:sldId id="310" r:id="rId12"/>
    <p:sldId id="300" r:id="rId13"/>
    <p:sldId id="311" r:id="rId14"/>
    <p:sldId id="315" r:id="rId15"/>
    <p:sldId id="313" r:id="rId16"/>
    <p:sldId id="30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660"/>
  </p:normalViewPr>
  <p:slideViewPr>
    <p:cSldViewPr>
      <p:cViewPr varScale="1">
        <p:scale>
          <a:sx n="69" d="100"/>
          <a:sy n="69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B61FF-C02C-4865-839A-CAA4C726A6C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DB451F9-2F36-4D71-8E1F-8FDB8A85B773}">
      <dgm:prSet phldrT="[Текст]"/>
      <dgm:spPr/>
      <dgm:t>
        <a:bodyPr/>
        <a:lstStyle/>
        <a:p>
          <a:r>
            <a:rPr lang="uk-UA" dirty="0" smtClean="0"/>
            <a:t>1.Встановлення місцезнаходження противника, його складу</a:t>
          </a:r>
          <a:endParaRPr lang="uk-UA" dirty="0"/>
        </a:p>
      </dgm:t>
    </dgm:pt>
    <dgm:pt modelId="{2C5B3CB7-B653-4651-B614-1E6E0348DA83}" type="parTrans" cxnId="{7F315B72-86E0-462D-B0F9-2472F42E166C}">
      <dgm:prSet/>
      <dgm:spPr/>
      <dgm:t>
        <a:bodyPr/>
        <a:lstStyle/>
        <a:p>
          <a:endParaRPr lang="uk-UA"/>
        </a:p>
      </dgm:t>
    </dgm:pt>
    <dgm:pt modelId="{1591DA0F-5DF3-45AE-9EB2-5A90835CBF5A}" type="sibTrans" cxnId="{7F315B72-86E0-462D-B0F9-2472F42E166C}">
      <dgm:prSet/>
      <dgm:spPr/>
      <dgm:t>
        <a:bodyPr/>
        <a:lstStyle/>
        <a:p>
          <a:endParaRPr lang="uk-UA"/>
        </a:p>
      </dgm:t>
    </dgm:pt>
    <dgm:pt modelId="{6F9B86B4-82AF-4B63-A97E-044B95A9631A}">
      <dgm:prSet phldrT="[Текст]"/>
      <dgm:spPr/>
      <dgm:t>
        <a:bodyPr/>
        <a:lstStyle/>
        <a:p>
          <a:r>
            <a:rPr lang="uk-UA" altLang="ru-RU" b="1" dirty="0" smtClean="0"/>
            <a:t>2. Виявлення засобів масового ураження і високоточної зброї противника</a:t>
          </a:r>
        </a:p>
        <a:p>
          <a:endParaRPr lang="uk-UA" dirty="0"/>
        </a:p>
      </dgm:t>
    </dgm:pt>
    <dgm:pt modelId="{35DED829-23FB-4ECC-A943-BA507BD766D6}" type="parTrans" cxnId="{7FCCC8EE-E3C1-41BB-9779-997550A0F25D}">
      <dgm:prSet/>
      <dgm:spPr/>
      <dgm:t>
        <a:bodyPr/>
        <a:lstStyle/>
        <a:p>
          <a:endParaRPr lang="uk-UA"/>
        </a:p>
      </dgm:t>
    </dgm:pt>
    <dgm:pt modelId="{01657842-B7B1-4149-A5A6-A9D7DE937011}" type="sibTrans" cxnId="{7FCCC8EE-E3C1-41BB-9779-997550A0F25D}">
      <dgm:prSet/>
      <dgm:spPr/>
      <dgm:t>
        <a:bodyPr/>
        <a:lstStyle/>
        <a:p>
          <a:endParaRPr lang="uk-UA"/>
        </a:p>
      </dgm:t>
    </dgm:pt>
    <dgm:pt modelId="{95AF4A1E-4CE4-46E8-96CE-2F094DD1FF3A}">
      <dgm:prSet phldrT="[Текст]"/>
      <dgm:spPr/>
      <dgm:t>
        <a:bodyPr/>
        <a:lstStyle/>
        <a:p>
          <a:r>
            <a:rPr lang="uk-UA" dirty="0" smtClean="0"/>
            <a:t>3.Виявлення  військової техніки противника </a:t>
          </a:r>
          <a:endParaRPr lang="uk-UA" dirty="0"/>
        </a:p>
      </dgm:t>
    </dgm:pt>
    <dgm:pt modelId="{479CD58B-AE80-454C-994D-91591B465182}" type="parTrans" cxnId="{4E989045-B6EC-4224-9F9A-25CC1A97251C}">
      <dgm:prSet/>
      <dgm:spPr/>
      <dgm:t>
        <a:bodyPr/>
        <a:lstStyle/>
        <a:p>
          <a:endParaRPr lang="uk-UA"/>
        </a:p>
      </dgm:t>
    </dgm:pt>
    <dgm:pt modelId="{B39B4604-C3A9-45CE-A10F-D46D2EF826EE}" type="sibTrans" cxnId="{4E989045-B6EC-4224-9F9A-25CC1A97251C}">
      <dgm:prSet/>
      <dgm:spPr/>
      <dgm:t>
        <a:bodyPr/>
        <a:lstStyle/>
        <a:p>
          <a:endParaRPr lang="uk-UA"/>
        </a:p>
      </dgm:t>
    </dgm:pt>
    <dgm:pt modelId="{318B3487-7491-4B22-A593-98CD7D43B7F4}">
      <dgm:prSet phldrT="[Текст]"/>
      <dgm:spPr/>
      <dgm:t>
        <a:bodyPr/>
        <a:lstStyle/>
        <a:p>
          <a:r>
            <a:rPr lang="uk-UA" altLang="ru-RU" dirty="0" smtClean="0"/>
            <a:t>4. Виявлення районів (позицій) розгортання засобів РЕБ противника</a:t>
          </a:r>
        </a:p>
        <a:p>
          <a:endParaRPr lang="uk-UA" dirty="0"/>
        </a:p>
      </dgm:t>
    </dgm:pt>
    <dgm:pt modelId="{12D8BB0E-5109-4216-9AF3-F4C80BE88835}" type="parTrans" cxnId="{666DE806-31D1-4BDC-84E4-25F6BA3FA2CA}">
      <dgm:prSet/>
      <dgm:spPr/>
      <dgm:t>
        <a:bodyPr/>
        <a:lstStyle/>
        <a:p>
          <a:endParaRPr lang="uk-UA"/>
        </a:p>
      </dgm:t>
    </dgm:pt>
    <dgm:pt modelId="{E033FEE8-3829-4F16-B0DE-5DF6BB7AAF92}" type="sibTrans" cxnId="{666DE806-31D1-4BDC-84E4-25F6BA3FA2CA}">
      <dgm:prSet/>
      <dgm:spPr/>
      <dgm:t>
        <a:bodyPr/>
        <a:lstStyle/>
        <a:p>
          <a:endParaRPr lang="uk-UA"/>
        </a:p>
      </dgm:t>
    </dgm:pt>
    <dgm:pt modelId="{D0D75A62-9DFE-450C-B6FF-82E4CD1DE1B6}">
      <dgm:prSet phldrT="[Текст]"/>
      <dgm:spPr/>
      <dgm:t>
        <a:bodyPr/>
        <a:lstStyle/>
        <a:p>
          <a:r>
            <a:rPr lang="uk-UA" altLang="ru-RU" dirty="0" smtClean="0"/>
            <a:t>5. Розміщення аеродромів і майданчиків базування авіації противника</a:t>
          </a:r>
          <a:endParaRPr lang="uk-UA" dirty="0"/>
        </a:p>
      </dgm:t>
    </dgm:pt>
    <dgm:pt modelId="{5EB7522E-3656-4D53-92E3-F96835F3B080}" type="parTrans" cxnId="{5168970B-3094-4E0B-97FE-5E15D7421D3A}">
      <dgm:prSet/>
      <dgm:spPr/>
      <dgm:t>
        <a:bodyPr/>
        <a:lstStyle/>
        <a:p>
          <a:endParaRPr lang="uk-UA"/>
        </a:p>
      </dgm:t>
    </dgm:pt>
    <dgm:pt modelId="{B8E27EF8-F0F7-49CB-B5D0-50E7C7E51A56}" type="sibTrans" cxnId="{5168970B-3094-4E0B-97FE-5E15D7421D3A}">
      <dgm:prSet/>
      <dgm:spPr/>
      <dgm:t>
        <a:bodyPr/>
        <a:lstStyle/>
        <a:p>
          <a:endParaRPr lang="uk-UA"/>
        </a:p>
      </dgm:t>
    </dgm:pt>
    <dgm:pt modelId="{0D057FC5-BA0F-43A9-A551-A84E036B7C42}">
      <dgm:prSet custT="1"/>
      <dgm:spPr/>
      <dgm:t>
        <a:bodyPr/>
        <a:lstStyle/>
        <a:p>
          <a:r>
            <a:rPr lang="ru-RU" sz="1100" dirty="0" smtClean="0"/>
            <a:t>6. </a:t>
          </a:r>
          <a:r>
            <a:rPr lang="ru-RU" sz="1100" dirty="0" err="1" smtClean="0"/>
            <a:t>Визначення</a:t>
          </a:r>
          <a:r>
            <a:rPr lang="ru-RU" sz="1100" dirty="0" smtClean="0"/>
            <a:t> характеру і </a:t>
          </a:r>
          <a:r>
            <a:rPr lang="ru-RU" sz="1100" dirty="0" err="1" smtClean="0"/>
            <a:t>ступеня</a:t>
          </a:r>
          <a:r>
            <a:rPr lang="ru-RU" sz="1100" dirty="0" smtClean="0"/>
            <a:t> </a:t>
          </a:r>
          <a:r>
            <a:rPr lang="ru-RU" sz="1100" dirty="0" err="1" smtClean="0"/>
            <a:t>інженерного</a:t>
          </a:r>
          <a:r>
            <a:rPr lang="ru-RU" sz="1100" dirty="0" smtClean="0"/>
            <a:t> </a:t>
          </a:r>
          <a:r>
            <a:rPr lang="ru-RU" sz="1100" dirty="0" err="1" smtClean="0"/>
            <a:t>обладнання</a:t>
          </a:r>
          <a:r>
            <a:rPr lang="ru-RU" sz="1100" dirty="0" smtClean="0"/>
            <a:t> </a:t>
          </a:r>
          <a:r>
            <a:rPr lang="ru-RU" sz="1100" dirty="0" err="1" smtClean="0"/>
            <a:t>позицій</a:t>
          </a:r>
          <a:r>
            <a:rPr lang="ru-RU" sz="1100" dirty="0" smtClean="0"/>
            <a:t> і </a:t>
          </a:r>
          <a:r>
            <a:rPr lang="ru-RU" sz="1100" dirty="0" err="1" smtClean="0"/>
            <a:t>районів</a:t>
          </a:r>
          <a:r>
            <a:rPr lang="ru-RU" sz="1100" dirty="0" smtClean="0"/>
            <a:t> </a:t>
          </a:r>
          <a:r>
            <a:rPr lang="ru-RU" sz="1100" dirty="0" err="1" smtClean="0"/>
            <a:t>зосередження</a:t>
          </a:r>
          <a:r>
            <a:rPr lang="ru-RU" sz="1100" dirty="0" smtClean="0"/>
            <a:t> </a:t>
          </a:r>
          <a:r>
            <a:rPr lang="ru-RU" sz="1100" dirty="0" err="1" smtClean="0"/>
            <a:t>підрозділів</a:t>
          </a:r>
          <a:r>
            <a:rPr lang="ru-RU" sz="1100" dirty="0" smtClean="0"/>
            <a:t> і </a:t>
          </a:r>
          <a:r>
            <a:rPr lang="ru-RU" sz="1100" dirty="0" err="1" smtClean="0"/>
            <a:t>частин</a:t>
          </a:r>
          <a:r>
            <a:rPr lang="ru-RU" sz="1100" dirty="0" smtClean="0"/>
            <a:t> противника</a:t>
          </a:r>
          <a:endParaRPr lang="uk-UA" sz="1100" dirty="0"/>
        </a:p>
      </dgm:t>
    </dgm:pt>
    <dgm:pt modelId="{C67302CF-BCD4-46A6-93AE-5C9F143FE804}" type="parTrans" cxnId="{16332398-B0C5-495E-8944-F58D186687EE}">
      <dgm:prSet/>
      <dgm:spPr/>
      <dgm:t>
        <a:bodyPr/>
        <a:lstStyle/>
        <a:p>
          <a:endParaRPr lang="uk-UA"/>
        </a:p>
      </dgm:t>
    </dgm:pt>
    <dgm:pt modelId="{9CE6018D-DDA7-4E23-8CD3-38DE819E61B2}" type="sibTrans" cxnId="{16332398-B0C5-495E-8944-F58D186687EE}">
      <dgm:prSet/>
      <dgm:spPr/>
      <dgm:t>
        <a:bodyPr/>
        <a:lstStyle/>
        <a:p>
          <a:endParaRPr lang="uk-UA"/>
        </a:p>
      </dgm:t>
    </dgm:pt>
    <dgm:pt modelId="{60B558C6-203A-4FAB-A235-FE4009558849}" type="pres">
      <dgm:prSet presAssocID="{2BAB61FF-C02C-4865-839A-CAA4C726A6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6BBFD79-6E7C-47CA-91B8-E46A43281CD5}" type="pres">
      <dgm:prSet presAssocID="{7DB451F9-2F36-4D71-8E1F-8FDB8A85B77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D9C42F-4D84-41C3-A55C-56F84FACFFD3}" type="pres">
      <dgm:prSet presAssocID="{7DB451F9-2F36-4D71-8E1F-8FDB8A85B773}" presName="spNode" presStyleCnt="0"/>
      <dgm:spPr/>
    </dgm:pt>
    <dgm:pt modelId="{11B56551-0658-4554-9785-7F29C425B2D1}" type="pres">
      <dgm:prSet presAssocID="{1591DA0F-5DF3-45AE-9EB2-5A90835CBF5A}" presName="sibTrans" presStyleLbl="sibTrans1D1" presStyleIdx="0" presStyleCnt="6"/>
      <dgm:spPr/>
      <dgm:t>
        <a:bodyPr/>
        <a:lstStyle/>
        <a:p>
          <a:endParaRPr lang="uk-UA"/>
        </a:p>
      </dgm:t>
    </dgm:pt>
    <dgm:pt modelId="{B7F931A8-96E2-4CCF-9679-B66FC21E7D0D}" type="pres">
      <dgm:prSet presAssocID="{6F9B86B4-82AF-4B63-A97E-044B95A9631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5AD8B1-C073-44A0-A608-0FB049E2923C}" type="pres">
      <dgm:prSet presAssocID="{6F9B86B4-82AF-4B63-A97E-044B95A9631A}" presName="spNode" presStyleCnt="0"/>
      <dgm:spPr/>
    </dgm:pt>
    <dgm:pt modelId="{1692B94B-0E3D-4F3F-9176-9CB587F92339}" type="pres">
      <dgm:prSet presAssocID="{01657842-B7B1-4149-A5A6-A9D7DE937011}" presName="sibTrans" presStyleLbl="sibTrans1D1" presStyleIdx="1" presStyleCnt="6"/>
      <dgm:spPr/>
      <dgm:t>
        <a:bodyPr/>
        <a:lstStyle/>
        <a:p>
          <a:endParaRPr lang="uk-UA"/>
        </a:p>
      </dgm:t>
    </dgm:pt>
    <dgm:pt modelId="{25DA5F7B-0573-421B-9632-359B8D428B59}" type="pres">
      <dgm:prSet presAssocID="{95AF4A1E-4CE4-46E8-96CE-2F094DD1FF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3F29CB-4086-44C8-AFCB-C6CE8A859988}" type="pres">
      <dgm:prSet presAssocID="{95AF4A1E-4CE4-46E8-96CE-2F094DD1FF3A}" presName="spNode" presStyleCnt="0"/>
      <dgm:spPr/>
    </dgm:pt>
    <dgm:pt modelId="{9E6882A7-C69C-47C3-845F-F788204C7205}" type="pres">
      <dgm:prSet presAssocID="{B39B4604-C3A9-45CE-A10F-D46D2EF826EE}" presName="sibTrans" presStyleLbl="sibTrans1D1" presStyleIdx="2" presStyleCnt="6"/>
      <dgm:spPr/>
      <dgm:t>
        <a:bodyPr/>
        <a:lstStyle/>
        <a:p>
          <a:endParaRPr lang="uk-UA"/>
        </a:p>
      </dgm:t>
    </dgm:pt>
    <dgm:pt modelId="{ACE6E1B6-2B2F-4405-B674-E8EDC95ABD5A}" type="pres">
      <dgm:prSet presAssocID="{318B3487-7491-4B22-A593-98CD7D43B7F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29EDC-1734-4D6F-8C1C-32030D53763C}" type="pres">
      <dgm:prSet presAssocID="{318B3487-7491-4B22-A593-98CD7D43B7F4}" presName="spNode" presStyleCnt="0"/>
      <dgm:spPr/>
    </dgm:pt>
    <dgm:pt modelId="{19741C9A-284D-4AC0-B125-CEC521384488}" type="pres">
      <dgm:prSet presAssocID="{E033FEE8-3829-4F16-B0DE-5DF6BB7AAF92}" presName="sibTrans" presStyleLbl="sibTrans1D1" presStyleIdx="3" presStyleCnt="6"/>
      <dgm:spPr/>
      <dgm:t>
        <a:bodyPr/>
        <a:lstStyle/>
        <a:p>
          <a:endParaRPr lang="uk-UA"/>
        </a:p>
      </dgm:t>
    </dgm:pt>
    <dgm:pt modelId="{3A2B3B14-5284-4C4B-866C-D48E124ADA94}" type="pres">
      <dgm:prSet presAssocID="{D0D75A62-9DFE-450C-B6FF-82E4CD1DE1B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944C42-3A8E-47E7-ABB4-6B30E4B9604D}" type="pres">
      <dgm:prSet presAssocID="{D0D75A62-9DFE-450C-B6FF-82E4CD1DE1B6}" presName="spNode" presStyleCnt="0"/>
      <dgm:spPr/>
    </dgm:pt>
    <dgm:pt modelId="{5706491E-7C6F-48BE-B90C-FECCF0BC0497}" type="pres">
      <dgm:prSet presAssocID="{B8E27EF8-F0F7-49CB-B5D0-50E7C7E51A56}" presName="sibTrans" presStyleLbl="sibTrans1D1" presStyleIdx="4" presStyleCnt="6"/>
      <dgm:spPr/>
      <dgm:t>
        <a:bodyPr/>
        <a:lstStyle/>
        <a:p>
          <a:endParaRPr lang="uk-UA"/>
        </a:p>
      </dgm:t>
    </dgm:pt>
    <dgm:pt modelId="{23B38BE6-F2EE-4840-871F-2B1B8C21FE8A}" type="pres">
      <dgm:prSet presAssocID="{0D057FC5-BA0F-43A9-A551-A84E036B7C4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82FDBC-E07D-422E-AEB6-8A39E3AFA0D3}" type="pres">
      <dgm:prSet presAssocID="{0D057FC5-BA0F-43A9-A551-A84E036B7C42}" presName="spNode" presStyleCnt="0"/>
      <dgm:spPr/>
    </dgm:pt>
    <dgm:pt modelId="{5A46D614-7289-4F48-BF7A-843F96294991}" type="pres">
      <dgm:prSet presAssocID="{9CE6018D-DDA7-4E23-8CD3-38DE819E61B2}" presName="sibTrans" presStyleLbl="sibTrans1D1" presStyleIdx="5" presStyleCnt="6"/>
      <dgm:spPr/>
      <dgm:t>
        <a:bodyPr/>
        <a:lstStyle/>
        <a:p>
          <a:endParaRPr lang="uk-UA"/>
        </a:p>
      </dgm:t>
    </dgm:pt>
  </dgm:ptLst>
  <dgm:cxnLst>
    <dgm:cxn modelId="{22F7AC12-E78D-4CC7-9486-77976A9BBC0B}" type="presOf" srcId="{2BAB61FF-C02C-4865-839A-CAA4C726A6C4}" destId="{60B558C6-203A-4FAB-A235-FE4009558849}" srcOrd="0" destOrd="0" presId="urn:microsoft.com/office/officeart/2005/8/layout/cycle5"/>
    <dgm:cxn modelId="{8A7BD58E-6C08-4B41-81E2-6B03F262D797}" type="presOf" srcId="{95AF4A1E-4CE4-46E8-96CE-2F094DD1FF3A}" destId="{25DA5F7B-0573-421B-9632-359B8D428B59}" srcOrd="0" destOrd="0" presId="urn:microsoft.com/office/officeart/2005/8/layout/cycle5"/>
    <dgm:cxn modelId="{676D8841-57B7-458E-8DC3-BCF52AE7693D}" type="presOf" srcId="{E033FEE8-3829-4F16-B0DE-5DF6BB7AAF92}" destId="{19741C9A-284D-4AC0-B125-CEC521384488}" srcOrd="0" destOrd="0" presId="urn:microsoft.com/office/officeart/2005/8/layout/cycle5"/>
    <dgm:cxn modelId="{528BC9D1-FD42-40F6-A74B-BD7CF13F9DBE}" type="presOf" srcId="{01657842-B7B1-4149-A5A6-A9D7DE937011}" destId="{1692B94B-0E3D-4F3F-9176-9CB587F92339}" srcOrd="0" destOrd="0" presId="urn:microsoft.com/office/officeart/2005/8/layout/cycle5"/>
    <dgm:cxn modelId="{AF18296A-BFB7-4027-B0FC-0F81E4F28F0D}" type="presOf" srcId="{D0D75A62-9DFE-450C-B6FF-82E4CD1DE1B6}" destId="{3A2B3B14-5284-4C4B-866C-D48E124ADA94}" srcOrd="0" destOrd="0" presId="urn:microsoft.com/office/officeart/2005/8/layout/cycle5"/>
    <dgm:cxn modelId="{7F315B72-86E0-462D-B0F9-2472F42E166C}" srcId="{2BAB61FF-C02C-4865-839A-CAA4C726A6C4}" destId="{7DB451F9-2F36-4D71-8E1F-8FDB8A85B773}" srcOrd="0" destOrd="0" parTransId="{2C5B3CB7-B653-4651-B614-1E6E0348DA83}" sibTransId="{1591DA0F-5DF3-45AE-9EB2-5A90835CBF5A}"/>
    <dgm:cxn modelId="{88C9DBDD-A1B8-4CE3-8C88-DFB9C540E9FD}" type="presOf" srcId="{0D057FC5-BA0F-43A9-A551-A84E036B7C42}" destId="{23B38BE6-F2EE-4840-871F-2B1B8C21FE8A}" srcOrd="0" destOrd="0" presId="urn:microsoft.com/office/officeart/2005/8/layout/cycle5"/>
    <dgm:cxn modelId="{F9151F35-4D16-4318-8B16-7C547897E9AA}" type="presOf" srcId="{7DB451F9-2F36-4D71-8E1F-8FDB8A85B773}" destId="{66BBFD79-6E7C-47CA-91B8-E46A43281CD5}" srcOrd="0" destOrd="0" presId="urn:microsoft.com/office/officeart/2005/8/layout/cycle5"/>
    <dgm:cxn modelId="{666DE806-31D1-4BDC-84E4-25F6BA3FA2CA}" srcId="{2BAB61FF-C02C-4865-839A-CAA4C726A6C4}" destId="{318B3487-7491-4B22-A593-98CD7D43B7F4}" srcOrd="3" destOrd="0" parTransId="{12D8BB0E-5109-4216-9AF3-F4C80BE88835}" sibTransId="{E033FEE8-3829-4F16-B0DE-5DF6BB7AAF92}"/>
    <dgm:cxn modelId="{4E989045-B6EC-4224-9F9A-25CC1A97251C}" srcId="{2BAB61FF-C02C-4865-839A-CAA4C726A6C4}" destId="{95AF4A1E-4CE4-46E8-96CE-2F094DD1FF3A}" srcOrd="2" destOrd="0" parTransId="{479CD58B-AE80-454C-994D-91591B465182}" sibTransId="{B39B4604-C3A9-45CE-A10F-D46D2EF826EE}"/>
    <dgm:cxn modelId="{AD1E3FA7-14C2-4D50-8E0F-44B953393B40}" type="presOf" srcId="{318B3487-7491-4B22-A593-98CD7D43B7F4}" destId="{ACE6E1B6-2B2F-4405-B674-E8EDC95ABD5A}" srcOrd="0" destOrd="0" presId="urn:microsoft.com/office/officeart/2005/8/layout/cycle5"/>
    <dgm:cxn modelId="{16332398-B0C5-495E-8944-F58D186687EE}" srcId="{2BAB61FF-C02C-4865-839A-CAA4C726A6C4}" destId="{0D057FC5-BA0F-43A9-A551-A84E036B7C42}" srcOrd="5" destOrd="0" parTransId="{C67302CF-BCD4-46A6-93AE-5C9F143FE804}" sibTransId="{9CE6018D-DDA7-4E23-8CD3-38DE819E61B2}"/>
    <dgm:cxn modelId="{7FCCC8EE-E3C1-41BB-9779-997550A0F25D}" srcId="{2BAB61FF-C02C-4865-839A-CAA4C726A6C4}" destId="{6F9B86B4-82AF-4B63-A97E-044B95A9631A}" srcOrd="1" destOrd="0" parTransId="{35DED829-23FB-4ECC-A943-BA507BD766D6}" sibTransId="{01657842-B7B1-4149-A5A6-A9D7DE937011}"/>
    <dgm:cxn modelId="{38077C05-F2BA-4A61-A970-DD30073EF21B}" type="presOf" srcId="{6F9B86B4-82AF-4B63-A97E-044B95A9631A}" destId="{B7F931A8-96E2-4CCF-9679-B66FC21E7D0D}" srcOrd="0" destOrd="0" presId="urn:microsoft.com/office/officeart/2005/8/layout/cycle5"/>
    <dgm:cxn modelId="{0E817AA6-3106-4CF0-AC78-466E92873BF4}" type="presOf" srcId="{B39B4604-C3A9-45CE-A10F-D46D2EF826EE}" destId="{9E6882A7-C69C-47C3-845F-F788204C7205}" srcOrd="0" destOrd="0" presId="urn:microsoft.com/office/officeart/2005/8/layout/cycle5"/>
    <dgm:cxn modelId="{671137FD-9766-4C37-B2F1-E388754F8D32}" type="presOf" srcId="{9CE6018D-DDA7-4E23-8CD3-38DE819E61B2}" destId="{5A46D614-7289-4F48-BF7A-843F96294991}" srcOrd="0" destOrd="0" presId="urn:microsoft.com/office/officeart/2005/8/layout/cycle5"/>
    <dgm:cxn modelId="{5168970B-3094-4E0B-97FE-5E15D7421D3A}" srcId="{2BAB61FF-C02C-4865-839A-CAA4C726A6C4}" destId="{D0D75A62-9DFE-450C-B6FF-82E4CD1DE1B6}" srcOrd="4" destOrd="0" parTransId="{5EB7522E-3656-4D53-92E3-F96835F3B080}" sibTransId="{B8E27EF8-F0F7-49CB-B5D0-50E7C7E51A56}"/>
    <dgm:cxn modelId="{69B8DE19-470E-47C3-BB6E-1FAE99C6E9F3}" type="presOf" srcId="{B8E27EF8-F0F7-49CB-B5D0-50E7C7E51A56}" destId="{5706491E-7C6F-48BE-B90C-FECCF0BC0497}" srcOrd="0" destOrd="0" presId="urn:microsoft.com/office/officeart/2005/8/layout/cycle5"/>
    <dgm:cxn modelId="{277F084B-7F84-4022-9E40-0972DA7DFF1A}" type="presOf" srcId="{1591DA0F-5DF3-45AE-9EB2-5A90835CBF5A}" destId="{11B56551-0658-4554-9785-7F29C425B2D1}" srcOrd="0" destOrd="0" presId="urn:microsoft.com/office/officeart/2005/8/layout/cycle5"/>
    <dgm:cxn modelId="{76048F79-A130-45A9-8238-070CD9677292}" type="presParOf" srcId="{60B558C6-203A-4FAB-A235-FE4009558849}" destId="{66BBFD79-6E7C-47CA-91B8-E46A43281CD5}" srcOrd="0" destOrd="0" presId="urn:microsoft.com/office/officeart/2005/8/layout/cycle5"/>
    <dgm:cxn modelId="{E4F29E40-5EE3-40FF-8B32-25E6FD09EA66}" type="presParOf" srcId="{60B558C6-203A-4FAB-A235-FE4009558849}" destId="{DDD9C42F-4D84-41C3-A55C-56F84FACFFD3}" srcOrd="1" destOrd="0" presId="urn:microsoft.com/office/officeart/2005/8/layout/cycle5"/>
    <dgm:cxn modelId="{54AB4FF8-75AB-4C91-838A-174471704B96}" type="presParOf" srcId="{60B558C6-203A-4FAB-A235-FE4009558849}" destId="{11B56551-0658-4554-9785-7F29C425B2D1}" srcOrd="2" destOrd="0" presId="urn:microsoft.com/office/officeart/2005/8/layout/cycle5"/>
    <dgm:cxn modelId="{1F195C01-59F3-4B5A-A868-B93CE0CCD50F}" type="presParOf" srcId="{60B558C6-203A-4FAB-A235-FE4009558849}" destId="{B7F931A8-96E2-4CCF-9679-B66FC21E7D0D}" srcOrd="3" destOrd="0" presId="urn:microsoft.com/office/officeart/2005/8/layout/cycle5"/>
    <dgm:cxn modelId="{2EA706EE-544E-4BC3-A9AE-AB8269BC015A}" type="presParOf" srcId="{60B558C6-203A-4FAB-A235-FE4009558849}" destId="{EF5AD8B1-C073-44A0-A608-0FB049E2923C}" srcOrd="4" destOrd="0" presId="urn:microsoft.com/office/officeart/2005/8/layout/cycle5"/>
    <dgm:cxn modelId="{A2088141-F1AA-40B3-9AAD-6B93ED070EB2}" type="presParOf" srcId="{60B558C6-203A-4FAB-A235-FE4009558849}" destId="{1692B94B-0E3D-4F3F-9176-9CB587F92339}" srcOrd="5" destOrd="0" presId="urn:microsoft.com/office/officeart/2005/8/layout/cycle5"/>
    <dgm:cxn modelId="{4FB826A0-85D1-4D7F-A015-9DA8D7FA1718}" type="presParOf" srcId="{60B558C6-203A-4FAB-A235-FE4009558849}" destId="{25DA5F7B-0573-421B-9632-359B8D428B59}" srcOrd="6" destOrd="0" presId="urn:microsoft.com/office/officeart/2005/8/layout/cycle5"/>
    <dgm:cxn modelId="{F800DBA1-B3B9-4F27-94C7-E9003D2B1FD5}" type="presParOf" srcId="{60B558C6-203A-4FAB-A235-FE4009558849}" destId="{7F3F29CB-4086-44C8-AFCB-C6CE8A859988}" srcOrd="7" destOrd="0" presId="urn:microsoft.com/office/officeart/2005/8/layout/cycle5"/>
    <dgm:cxn modelId="{2E7DB636-EE01-4E28-B84F-26C1003C2AFA}" type="presParOf" srcId="{60B558C6-203A-4FAB-A235-FE4009558849}" destId="{9E6882A7-C69C-47C3-845F-F788204C7205}" srcOrd="8" destOrd="0" presId="urn:microsoft.com/office/officeart/2005/8/layout/cycle5"/>
    <dgm:cxn modelId="{F9E32177-604C-4FA8-8C1B-BEB7C24D12E0}" type="presParOf" srcId="{60B558C6-203A-4FAB-A235-FE4009558849}" destId="{ACE6E1B6-2B2F-4405-B674-E8EDC95ABD5A}" srcOrd="9" destOrd="0" presId="urn:microsoft.com/office/officeart/2005/8/layout/cycle5"/>
    <dgm:cxn modelId="{3A831364-9A76-4021-8ADA-1E0FD1FE8BFF}" type="presParOf" srcId="{60B558C6-203A-4FAB-A235-FE4009558849}" destId="{D4429EDC-1734-4D6F-8C1C-32030D53763C}" srcOrd="10" destOrd="0" presId="urn:microsoft.com/office/officeart/2005/8/layout/cycle5"/>
    <dgm:cxn modelId="{68A23225-2BCC-4F4D-B19E-5DE7BAED3350}" type="presParOf" srcId="{60B558C6-203A-4FAB-A235-FE4009558849}" destId="{19741C9A-284D-4AC0-B125-CEC521384488}" srcOrd="11" destOrd="0" presId="urn:microsoft.com/office/officeart/2005/8/layout/cycle5"/>
    <dgm:cxn modelId="{CB65928A-A6BA-43BC-849E-FF17920D713E}" type="presParOf" srcId="{60B558C6-203A-4FAB-A235-FE4009558849}" destId="{3A2B3B14-5284-4C4B-866C-D48E124ADA94}" srcOrd="12" destOrd="0" presId="urn:microsoft.com/office/officeart/2005/8/layout/cycle5"/>
    <dgm:cxn modelId="{EED5653F-3987-4A69-B092-E3CB3317E6AB}" type="presParOf" srcId="{60B558C6-203A-4FAB-A235-FE4009558849}" destId="{2C944C42-3A8E-47E7-ABB4-6B30E4B9604D}" srcOrd="13" destOrd="0" presId="urn:microsoft.com/office/officeart/2005/8/layout/cycle5"/>
    <dgm:cxn modelId="{698C86E9-9205-42AB-B63F-2BD2D054F72F}" type="presParOf" srcId="{60B558C6-203A-4FAB-A235-FE4009558849}" destId="{5706491E-7C6F-48BE-B90C-FECCF0BC0497}" srcOrd="14" destOrd="0" presId="urn:microsoft.com/office/officeart/2005/8/layout/cycle5"/>
    <dgm:cxn modelId="{AC7E78FA-2446-470A-AEED-2A4E7A8D8771}" type="presParOf" srcId="{60B558C6-203A-4FAB-A235-FE4009558849}" destId="{23B38BE6-F2EE-4840-871F-2B1B8C21FE8A}" srcOrd="15" destOrd="0" presId="urn:microsoft.com/office/officeart/2005/8/layout/cycle5"/>
    <dgm:cxn modelId="{276C38C9-9471-4CDD-A110-7A88398CEFB6}" type="presParOf" srcId="{60B558C6-203A-4FAB-A235-FE4009558849}" destId="{8782FDBC-E07D-422E-AEB6-8A39E3AFA0D3}" srcOrd="16" destOrd="0" presId="urn:microsoft.com/office/officeart/2005/8/layout/cycle5"/>
    <dgm:cxn modelId="{82450C39-208C-4BBD-A5FE-7FDEAB7F28A7}" type="presParOf" srcId="{60B558C6-203A-4FAB-A235-FE4009558849}" destId="{5A46D614-7289-4F48-BF7A-843F96294991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BFD79-6E7C-47CA-91B8-E46A43281CD5}">
      <dsp:nvSpPr>
        <dsp:cNvPr id="0" name=""/>
        <dsp:cNvSpPr/>
      </dsp:nvSpPr>
      <dsp:spPr>
        <a:xfrm>
          <a:off x="2789312" y="2469"/>
          <a:ext cx="1663862" cy="1081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1.Встановлення місцезнаходження противника, його складу</a:t>
          </a:r>
          <a:endParaRPr lang="uk-UA" sz="1100" kern="1200" dirty="0"/>
        </a:p>
      </dsp:txBody>
      <dsp:txXfrm>
        <a:off x="2842107" y="55264"/>
        <a:ext cx="1558272" cy="975920"/>
      </dsp:txXfrm>
    </dsp:sp>
    <dsp:sp modelId="{11B56551-0658-4554-9785-7F29C425B2D1}">
      <dsp:nvSpPr>
        <dsp:cNvPr id="0" name=""/>
        <dsp:cNvSpPr/>
      </dsp:nvSpPr>
      <dsp:spPr>
        <a:xfrm>
          <a:off x="1073438" y="543224"/>
          <a:ext cx="5095609" cy="5095609"/>
        </a:xfrm>
        <a:custGeom>
          <a:avLst/>
          <a:gdLst/>
          <a:ahLst/>
          <a:cxnLst/>
          <a:rect l="0" t="0" r="0" b="0"/>
          <a:pathLst>
            <a:path>
              <a:moveTo>
                <a:pt x="3588999" y="222461"/>
              </a:moveTo>
              <a:arcTo wR="2547804" hR="2547804" stAng="17647255" swAng="9239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931A8-96E2-4CCF-9679-B66FC21E7D0D}">
      <dsp:nvSpPr>
        <dsp:cNvPr id="0" name=""/>
        <dsp:cNvSpPr/>
      </dsp:nvSpPr>
      <dsp:spPr>
        <a:xfrm>
          <a:off x="4995775" y="1276371"/>
          <a:ext cx="1663862" cy="1081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100" b="1" kern="1200" dirty="0" smtClean="0"/>
            <a:t>2. Виявлення засобів масового ураження і високоточної зброї противника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/>
        </a:p>
      </dsp:txBody>
      <dsp:txXfrm>
        <a:off x="5048570" y="1329166"/>
        <a:ext cx="1558272" cy="975920"/>
      </dsp:txXfrm>
    </dsp:sp>
    <dsp:sp modelId="{1692B94B-0E3D-4F3F-9176-9CB587F92339}">
      <dsp:nvSpPr>
        <dsp:cNvPr id="0" name=""/>
        <dsp:cNvSpPr/>
      </dsp:nvSpPr>
      <dsp:spPr>
        <a:xfrm>
          <a:off x="1073438" y="543224"/>
          <a:ext cx="5095609" cy="5095609"/>
        </a:xfrm>
        <a:custGeom>
          <a:avLst/>
          <a:gdLst/>
          <a:ahLst/>
          <a:cxnLst/>
          <a:rect l="0" t="0" r="0" b="0"/>
          <a:pathLst>
            <a:path>
              <a:moveTo>
                <a:pt x="5055901" y="2099744"/>
              </a:moveTo>
              <a:arcTo wR="2547804" hR="2547804" stAng="20992273" swAng="12154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A5F7B-0573-421B-9632-359B8D428B59}">
      <dsp:nvSpPr>
        <dsp:cNvPr id="0" name=""/>
        <dsp:cNvSpPr/>
      </dsp:nvSpPr>
      <dsp:spPr>
        <a:xfrm>
          <a:off x="4995775" y="3824176"/>
          <a:ext cx="1663862" cy="1081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3.Виявлення  військової техніки противника </a:t>
          </a:r>
          <a:endParaRPr lang="uk-UA" sz="1100" kern="1200" dirty="0"/>
        </a:p>
      </dsp:txBody>
      <dsp:txXfrm>
        <a:off x="5048570" y="3876971"/>
        <a:ext cx="1558272" cy="975920"/>
      </dsp:txXfrm>
    </dsp:sp>
    <dsp:sp modelId="{9E6882A7-C69C-47C3-845F-F788204C7205}">
      <dsp:nvSpPr>
        <dsp:cNvPr id="0" name=""/>
        <dsp:cNvSpPr/>
      </dsp:nvSpPr>
      <dsp:spPr>
        <a:xfrm>
          <a:off x="1073438" y="543224"/>
          <a:ext cx="5095609" cy="5095609"/>
        </a:xfrm>
        <a:custGeom>
          <a:avLst/>
          <a:gdLst/>
          <a:ahLst/>
          <a:cxnLst/>
          <a:rect l="0" t="0" r="0" b="0"/>
          <a:pathLst>
            <a:path>
              <a:moveTo>
                <a:pt x="4169078" y="4513200"/>
              </a:moveTo>
              <a:arcTo wR="2547804" hR="2547804" stAng="3028827" swAng="9239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6E1B6-2B2F-4405-B674-E8EDC95ABD5A}">
      <dsp:nvSpPr>
        <dsp:cNvPr id="0" name=""/>
        <dsp:cNvSpPr/>
      </dsp:nvSpPr>
      <dsp:spPr>
        <a:xfrm>
          <a:off x="2789312" y="5098078"/>
          <a:ext cx="1663862" cy="1081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100" kern="1200" dirty="0" smtClean="0"/>
            <a:t>4. Виявлення районів (позицій) розгортання засобів РЕБ противника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/>
        </a:p>
      </dsp:txBody>
      <dsp:txXfrm>
        <a:off x="2842107" y="5150873"/>
        <a:ext cx="1558272" cy="975920"/>
      </dsp:txXfrm>
    </dsp:sp>
    <dsp:sp modelId="{19741C9A-284D-4AC0-B125-CEC521384488}">
      <dsp:nvSpPr>
        <dsp:cNvPr id="0" name=""/>
        <dsp:cNvSpPr/>
      </dsp:nvSpPr>
      <dsp:spPr>
        <a:xfrm>
          <a:off x="1073438" y="543224"/>
          <a:ext cx="5095609" cy="5095609"/>
        </a:xfrm>
        <a:custGeom>
          <a:avLst/>
          <a:gdLst/>
          <a:ahLst/>
          <a:cxnLst/>
          <a:rect l="0" t="0" r="0" b="0"/>
          <a:pathLst>
            <a:path>
              <a:moveTo>
                <a:pt x="1506609" y="4873147"/>
              </a:moveTo>
              <a:arcTo wR="2547804" hR="2547804" stAng="6847255" swAng="9239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B3B14-5284-4C4B-866C-D48E124ADA94}">
      <dsp:nvSpPr>
        <dsp:cNvPr id="0" name=""/>
        <dsp:cNvSpPr/>
      </dsp:nvSpPr>
      <dsp:spPr>
        <a:xfrm>
          <a:off x="582848" y="3824176"/>
          <a:ext cx="1663862" cy="1081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100" kern="1200" dirty="0" smtClean="0"/>
            <a:t>5. Розміщення аеродромів і майданчиків базування авіації противника</a:t>
          </a:r>
          <a:endParaRPr lang="uk-UA" sz="1100" kern="1200" dirty="0"/>
        </a:p>
      </dsp:txBody>
      <dsp:txXfrm>
        <a:off x="635643" y="3876971"/>
        <a:ext cx="1558272" cy="975920"/>
      </dsp:txXfrm>
    </dsp:sp>
    <dsp:sp modelId="{5706491E-7C6F-48BE-B90C-FECCF0BC0497}">
      <dsp:nvSpPr>
        <dsp:cNvPr id="0" name=""/>
        <dsp:cNvSpPr/>
      </dsp:nvSpPr>
      <dsp:spPr>
        <a:xfrm>
          <a:off x="1073438" y="543224"/>
          <a:ext cx="5095609" cy="5095609"/>
        </a:xfrm>
        <a:custGeom>
          <a:avLst/>
          <a:gdLst/>
          <a:ahLst/>
          <a:cxnLst/>
          <a:rect l="0" t="0" r="0" b="0"/>
          <a:pathLst>
            <a:path>
              <a:moveTo>
                <a:pt x="39707" y="2995865"/>
              </a:moveTo>
              <a:arcTo wR="2547804" hR="2547804" stAng="10192273" swAng="12154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38BE6-F2EE-4840-871F-2B1B8C21FE8A}">
      <dsp:nvSpPr>
        <dsp:cNvPr id="0" name=""/>
        <dsp:cNvSpPr/>
      </dsp:nvSpPr>
      <dsp:spPr>
        <a:xfrm>
          <a:off x="582848" y="1276371"/>
          <a:ext cx="1663862" cy="1081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6. </a:t>
          </a:r>
          <a:r>
            <a:rPr lang="ru-RU" sz="1100" kern="1200" dirty="0" err="1" smtClean="0"/>
            <a:t>Визначення</a:t>
          </a:r>
          <a:r>
            <a:rPr lang="ru-RU" sz="1100" kern="1200" dirty="0" smtClean="0"/>
            <a:t> характеру і </a:t>
          </a:r>
          <a:r>
            <a:rPr lang="ru-RU" sz="1100" kern="1200" dirty="0" err="1" smtClean="0"/>
            <a:t>ступеня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інженерного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обладнання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позицій</a:t>
          </a:r>
          <a:r>
            <a:rPr lang="ru-RU" sz="1100" kern="1200" dirty="0" smtClean="0"/>
            <a:t> і </a:t>
          </a:r>
          <a:r>
            <a:rPr lang="ru-RU" sz="1100" kern="1200" dirty="0" err="1" smtClean="0"/>
            <a:t>районів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зосередження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підрозділів</a:t>
          </a:r>
          <a:r>
            <a:rPr lang="ru-RU" sz="1100" kern="1200" dirty="0" smtClean="0"/>
            <a:t> і </a:t>
          </a:r>
          <a:r>
            <a:rPr lang="ru-RU" sz="1100" kern="1200" dirty="0" err="1" smtClean="0"/>
            <a:t>частин</a:t>
          </a:r>
          <a:r>
            <a:rPr lang="ru-RU" sz="1100" kern="1200" dirty="0" smtClean="0"/>
            <a:t> противника</a:t>
          </a:r>
          <a:endParaRPr lang="uk-UA" sz="1100" kern="1200" dirty="0"/>
        </a:p>
      </dsp:txBody>
      <dsp:txXfrm>
        <a:off x="635643" y="1329166"/>
        <a:ext cx="1558272" cy="975920"/>
      </dsp:txXfrm>
    </dsp:sp>
    <dsp:sp modelId="{5A46D614-7289-4F48-BF7A-843F96294991}">
      <dsp:nvSpPr>
        <dsp:cNvPr id="0" name=""/>
        <dsp:cNvSpPr/>
      </dsp:nvSpPr>
      <dsp:spPr>
        <a:xfrm>
          <a:off x="1073438" y="543224"/>
          <a:ext cx="5095609" cy="5095609"/>
        </a:xfrm>
        <a:custGeom>
          <a:avLst/>
          <a:gdLst/>
          <a:ahLst/>
          <a:cxnLst/>
          <a:rect l="0" t="0" r="0" b="0"/>
          <a:pathLst>
            <a:path>
              <a:moveTo>
                <a:pt x="926531" y="582408"/>
              </a:moveTo>
              <a:arcTo wR="2547804" hR="2547804" stAng="13828827" swAng="9239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353425" cy="47513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8CE97-B18A-4110-B024-71018127AE4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C1596-4995-4A4E-9C4D-3876A32EB5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t-science.com.ua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t-science.com.ua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../embeddings/oleObject2.bin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t-science.com.ua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79712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Розвідник з Роменщини</a:t>
            </a:r>
            <a:endParaRPr lang="uk-UA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9152" y="3062148"/>
            <a:ext cx="6887344" cy="2743115"/>
          </a:xfrm>
        </p:spPr>
        <p:txBody>
          <a:bodyPr>
            <a:normAutofit fontScale="47500" lnSpcReduction="20000"/>
          </a:bodyPr>
          <a:lstStyle/>
          <a:p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Мельник Дмитро</a:t>
            </a:r>
          </a:p>
          <a:p>
            <a:r>
              <a:rPr lang="uk-UA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</a:t>
            </a:r>
            <a:r>
              <a:rPr lang="uk-UA" sz="3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лухач наукової секції</a:t>
            </a:r>
          </a:p>
          <a:p>
            <a:r>
              <a:rPr lang="uk-UA" sz="3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«Історія України» Роменської міської МАН учнівської молоді, </a:t>
            </a:r>
          </a:p>
          <a:p>
            <a:r>
              <a:rPr lang="uk-UA" sz="3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учень 8 класу Роменської ЗОШ № 11</a:t>
            </a:r>
          </a:p>
          <a:p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r>
              <a:rPr lang="uk-UA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Науковий керівник</a:t>
            </a:r>
          </a:p>
          <a:p>
            <a:r>
              <a:rPr lang="uk-UA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Шульга Юлія Геннадіївна, </a:t>
            </a:r>
          </a:p>
          <a:p>
            <a:r>
              <a:rPr lang="uk-UA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керівник наукової секції «Історія України» </a:t>
            </a:r>
          </a:p>
          <a:p>
            <a:r>
              <a:rPr lang="uk-UA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Роменської міської МАН учнівської молоді</a:t>
            </a:r>
            <a:endParaRPr lang="uk-UA" sz="3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6381328"/>
            <a:ext cx="202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Ромни-2019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115616" y="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Всеукраїнський конкурс юних </a:t>
            </a:r>
            <a:r>
              <a:rPr lang="uk-UA" alt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дослідників «МАН-Юніор </a:t>
            </a:r>
            <a:r>
              <a:rPr lang="uk-UA" alt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Дослідник»</a:t>
            </a:r>
          </a:p>
        </p:txBody>
      </p:sp>
    </p:spTree>
    <p:extLst>
      <p:ext uri="{BB962C8B-B14F-4D97-AF65-F5344CB8AC3E}">
        <p14:creationId xmlns:p14="http://schemas.microsoft.com/office/powerpoint/2010/main" val="14393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¾Ð±ÑÑÑÑÐ» ÑÑÐ°ÑÐ¾Ð³Ð½Ð°ÑÑÐ²ÐºÐ° 20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482979" cy="295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72-Ñ Ð±ÑÐ¸Ð³Ð°Ð´Ñ Ð°ÑÐ°ÐºÐ¾Ð²Ð°Ð»Ð¸ Ð²ÑÐ¾ÑÐ¾Ð¹ ÑÐ°Ð· Ð·Ð° ÑÑÑÐºÐ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53765"/>
            <a:ext cx="5400600" cy="302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353765"/>
            <a:ext cx="3106894" cy="31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uk-U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Мрія – мирне небо над Україною</a:t>
            </a:r>
            <a:endParaRPr lang="uk-UA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2747" y="6538436"/>
            <a:ext cx="1460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it-science.com.ua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907704"/>
            <a:ext cx="2910929" cy="381642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2384884"/>
            <a:ext cx="4105483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22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54" y="-3908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Нагороди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25046">
            <a:off x="2214117" y="485358"/>
            <a:ext cx="3731945" cy="2840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52471">
            <a:off x="2787059" y="3388839"/>
            <a:ext cx="3301410" cy="2664296"/>
          </a:xfrm>
          <a:prstGeom prst="rect">
            <a:avLst/>
          </a:prstGeom>
        </p:spPr>
      </p:pic>
      <p:pic>
        <p:nvPicPr>
          <p:cNvPr id="2" name="Місце для вмісту 1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7171">
            <a:off x="5803269" y="4279059"/>
            <a:ext cx="3033634" cy="26382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2630">
            <a:off x="5808065" y="0"/>
            <a:ext cx="3345642" cy="4824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4897">
            <a:off x="0" y="2144197"/>
            <a:ext cx="3024322" cy="41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66936"/>
          </a:xfrm>
        </p:spPr>
        <p:txBody>
          <a:bodyPr>
            <a:normAutofit/>
          </a:bodyPr>
          <a:lstStyle/>
          <a:p>
            <a:r>
              <a:rPr lang="uk-UA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Акція «Мій внесок у історію рідного краю»</a:t>
            </a:r>
            <a:endParaRPr lang="uk-UA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16" y="3419872"/>
            <a:ext cx="4584171" cy="3438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68" y="745244"/>
            <a:ext cx="5766725" cy="3243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188" y="566936"/>
            <a:ext cx="2781622" cy="3576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059" y="3973086"/>
            <a:ext cx="3440148" cy="2873825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349581" y="3555133"/>
            <a:ext cx="5390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Акція «Подаруй музею експонат»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0" y="6463600"/>
            <a:ext cx="493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«Герої сучасності – серед нас»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624736" cy="648072"/>
          </a:xfrm>
        </p:spPr>
        <p:txBody>
          <a:bodyPr>
            <a:normAutofit fontScale="90000"/>
          </a:bodyPr>
          <a:lstStyle/>
          <a:p>
            <a:r>
              <a:rPr lang="uk-U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Висновки</a:t>
            </a:r>
            <a:endParaRPr lang="uk-UA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2747" y="6538436"/>
            <a:ext cx="1460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it-science.com.ua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905" y="4293096"/>
            <a:ext cx="3320842" cy="1924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079612" y="1301552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Познайомилися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життєвим шляхом роменського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розвідника на передовій. За свій героїзм та відвагу Василь Пилипенко був удостоєний відзнаками, грамотами та подяками.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</a:rPr>
              <a:t>За результатами зустрічі та спілкування з Героєм Роменщини підготовлені теки з матеріалами зустрічі з розвідником (запис інтерв’ю, фотоматеріали), які передано до місцевих бібліотечних та музейних установ.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</a:rPr>
              <a:t>Практичне значення науково-дослідницької роботи полягає у тому, що її матеріали можна використовувати під час проведення уроків з історії України «Наш край», в освітній та позакласній діяльності під час проведення патріотичних заходів, а також при підготовці курсів з даної проблематики.</a:t>
            </a:r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7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9316" y="0"/>
            <a:ext cx="9163315" cy="68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365139"/>
            <a:ext cx="4896544" cy="1143000"/>
          </a:xfrm>
        </p:spPr>
        <p:txBody>
          <a:bodyPr>
            <a:normAutofit fontScale="90000"/>
          </a:bodyPr>
          <a:lstStyle/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Професія </a:t>
            </a:r>
            <a:b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розвідника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ÐÐ°ÑÑÐ¸Ð½ÐºÐ¸ Ð¿Ð¾ Ð·Ð°Ð¿ÑÐ¾ÑÑ ÑÐ¾Ð·Ð²ÑÐ´ÐºÐ° Ð°ÑÐ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701" y="5517232"/>
            <a:ext cx="2396020" cy="134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432" y="5443994"/>
            <a:ext cx="2066789" cy="1377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639" y="224535"/>
            <a:ext cx="2627784" cy="626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1932" y="6463746"/>
            <a:ext cx="316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Василь Пилипенко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342" y="1556791"/>
            <a:ext cx="5217873" cy="391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98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67744" y="0"/>
            <a:ext cx="6678488" cy="644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дослідження –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дослідити події і факти з життя роменського розвідника Василя Пилипенка.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авдання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дослідження: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познайомитися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життєвим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роменського розвідника;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 внесок у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визвольну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боротьбу українського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загальнити та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передати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зібрані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 про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роменського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розвідника до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бібліотечних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Роменщини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 дослідження –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антитерористична операція на Сході України.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–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перебування Василя Пилипенка в зоні АТО.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 роботи над дослідженням було використано спогади роменського розвідника Василя Пилипенка.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–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інтерв’ю, збір інформації, метод систематизації та узагальнення.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417" y="664160"/>
            <a:ext cx="3419828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83899" y="3792443"/>
            <a:ext cx="4690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Зустріч з розвідником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4488" y="37309"/>
            <a:ext cx="8229600" cy="1143000"/>
          </a:xfrm>
        </p:spPr>
        <p:txBody>
          <a:bodyPr>
            <a:normAutofit/>
          </a:bodyPr>
          <a:lstStyle/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Біографія 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196752"/>
            <a:ext cx="3759882" cy="5013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8" y="-989"/>
            <a:ext cx="1762859" cy="23625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44825"/>
            <a:ext cx="4430222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821980"/>
            <a:ext cx="4690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Доньки Аліна, Яна та онук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2576"/>
            <a:ext cx="3850551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Ð°ÑÑÐºÐ°Ð²Ð½Ð¸Ð¹ Ð·Ð½Ð°Ðº, 131 Ð¾ÐºÑÐµÐ¼Ð¸Ð¹ ÑÐ¾Ð·Ð²ÑÐ´ÑÐ²Ð°Ð»ÑÐ½Ð¸Ð¹ Ð±Ð°ÑÐ°Ð»ÑÐ¹Ð¾Ð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0" y="15102"/>
            <a:ext cx="2117754" cy="2117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6512" y="4303455"/>
            <a:ext cx="3160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З 12.02.2015 в лавах 2 роти </a:t>
            </a:r>
          </a:p>
          <a:p>
            <a:pPr algn="ctr"/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131 окремого розвідувального батальйону оперативного командування «Південь»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184" y="15102"/>
            <a:ext cx="2846696" cy="43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988840"/>
            <a:ext cx="6419056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8" name="Picture 2" descr="ÐÐ°ÑÑÐ¸Ð½ÐºÐ¸ Ð¿Ð¾ Ð·Ð°Ð¿ÑÐ¾ÑÑ ÑÐ¸ÑÑÐ°ÑÑÑ Ð½Ð° ÑÑÐ¾Ð´Ñ  Ð½Ð° 20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124" y="18281"/>
            <a:ext cx="7020272" cy="58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9124" y="5820320"/>
            <a:ext cx="6984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Розвідувальні операції проводили спільно з 72 аеромобільною бригадою в районі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Старогнатівки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, Водяне та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Широкіно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4" name="Picture 2" descr="72 ÐÐÐÑ 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161485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14"/>
          <p:cNvGrpSpPr>
            <a:grpSpLocks/>
          </p:cNvGrpSpPr>
          <p:nvPr/>
        </p:nvGrpSpPr>
        <p:grpSpPr bwMode="auto">
          <a:xfrm rot="-747025">
            <a:off x="2810185" y="3350578"/>
            <a:ext cx="171450" cy="509587"/>
            <a:chOff x="3705" y="1290"/>
            <a:chExt cx="108" cy="321"/>
          </a:xfrm>
        </p:grpSpPr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3708" y="1305"/>
              <a:ext cx="74" cy="279"/>
            </a:xfrm>
            <a:custGeom>
              <a:avLst/>
              <a:gdLst>
                <a:gd name="T0" fmla="*/ 30 w 74"/>
                <a:gd name="T1" fmla="*/ 0 h 279"/>
                <a:gd name="T2" fmla="*/ 57 w 74"/>
                <a:gd name="T3" fmla="*/ 39 h 279"/>
                <a:gd name="T4" fmla="*/ 66 w 74"/>
                <a:gd name="T5" fmla="*/ 60 h 279"/>
                <a:gd name="T6" fmla="*/ 71 w 74"/>
                <a:gd name="T7" fmla="*/ 107 h 279"/>
                <a:gd name="T8" fmla="*/ 48 w 74"/>
                <a:gd name="T9" fmla="*/ 159 h 279"/>
                <a:gd name="T10" fmla="*/ 55 w 74"/>
                <a:gd name="T11" fmla="*/ 223 h 279"/>
                <a:gd name="T12" fmla="*/ 0 w 74"/>
                <a:gd name="T13" fmla="*/ 279 h 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279"/>
                <a:gd name="T23" fmla="*/ 74 w 74"/>
                <a:gd name="T24" fmla="*/ 279 h 2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279">
                  <a:moveTo>
                    <a:pt x="30" y="0"/>
                  </a:moveTo>
                  <a:cubicBezTo>
                    <a:pt x="34" y="7"/>
                    <a:pt x="51" y="29"/>
                    <a:pt x="57" y="39"/>
                  </a:cubicBezTo>
                  <a:cubicBezTo>
                    <a:pt x="63" y="49"/>
                    <a:pt x="64" y="49"/>
                    <a:pt x="66" y="60"/>
                  </a:cubicBezTo>
                  <a:cubicBezTo>
                    <a:pt x="68" y="71"/>
                    <a:pt x="74" y="91"/>
                    <a:pt x="71" y="107"/>
                  </a:cubicBezTo>
                  <a:cubicBezTo>
                    <a:pt x="68" y="123"/>
                    <a:pt x="51" y="140"/>
                    <a:pt x="48" y="159"/>
                  </a:cubicBezTo>
                  <a:cubicBezTo>
                    <a:pt x="45" y="178"/>
                    <a:pt x="63" y="203"/>
                    <a:pt x="55" y="223"/>
                  </a:cubicBezTo>
                  <a:cubicBezTo>
                    <a:pt x="47" y="243"/>
                    <a:pt x="9" y="270"/>
                    <a:pt x="0" y="279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 flipH="1">
              <a:off x="3744" y="1290"/>
              <a:ext cx="21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 flipH="1">
              <a:off x="3774" y="1332"/>
              <a:ext cx="21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Line 18"/>
            <p:cNvSpPr>
              <a:spLocks noChangeShapeType="1"/>
            </p:cNvSpPr>
            <p:nvPr/>
          </p:nvSpPr>
          <p:spPr bwMode="auto">
            <a:xfrm flipH="1">
              <a:off x="3783" y="1386"/>
              <a:ext cx="30" cy="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 flipH="1" flipV="1">
              <a:off x="3777" y="1434"/>
              <a:ext cx="27" cy="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Line 20"/>
            <p:cNvSpPr>
              <a:spLocks noChangeShapeType="1"/>
            </p:cNvSpPr>
            <p:nvPr/>
          </p:nvSpPr>
          <p:spPr bwMode="auto">
            <a:xfrm flipH="1">
              <a:off x="3765" y="1488"/>
              <a:ext cx="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Line 21"/>
            <p:cNvSpPr>
              <a:spLocks noChangeShapeType="1"/>
            </p:cNvSpPr>
            <p:nvPr/>
          </p:nvSpPr>
          <p:spPr bwMode="auto">
            <a:xfrm flipH="1" flipV="1">
              <a:off x="3756" y="1533"/>
              <a:ext cx="27" cy="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Line 22"/>
            <p:cNvSpPr>
              <a:spLocks noChangeShapeType="1"/>
            </p:cNvSpPr>
            <p:nvPr/>
          </p:nvSpPr>
          <p:spPr bwMode="auto">
            <a:xfrm>
              <a:off x="3735" y="1563"/>
              <a:ext cx="24" cy="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3705" y="1587"/>
              <a:ext cx="27" cy="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8" name="Group 24"/>
          <p:cNvGrpSpPr>
            <a:grpSpLocks/>
          </p:cNvGrpSpPr>
          <p:nvPr/>
        </p:nvGrpSpPr>
        <p:grpSpPr bwMode="auto">
          <a:xfrm rot="-7793372">
            <a:off x="2304566" y="3137059"/>
            <a:ext cx="219075" cy="503238"/>
            <a:chOff x="3705" y="1290"/>
            <a:chExt cx="108" cy="321"/>
          </a:xfrm>
        </p:grpSpPr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3708" y="1305"/>
              <a:ext cx="74" cy="279"/>
            </a:xfrm>
            <a:custGeom>
              <a:avLst/>
              <a:gdLst>
                <a:gd name="T0" fmla="*/ 30 w 74"/>
                <a:gd name="T1" fmla="*/ 0 h 279"/>
                <a:gd name="T2" fmla="*/ 57 w 74"/>
                <a:gd name="T3" fmla="*/ 39 h 279"/>
                <a:gd name="T4" fmla="*/ 66 w 74"/>
                <a:gd name="T5" fmla="*/ 60 h 279"/>
                <a:gd name="T6" fmla="*/ 71 w 74"/>
                <a:gd name="T7" fmla="*/ 107 h 279"/>
                <a:gd name="T8" fmla="*/ 48 w 74"/>
                <a:gd name="T9" fmla="*/ 159 h 279"/>
                <a:gd name="T10" fmla="*/ 55 w 74"/>
                <a:gd name="T11" fmla="*/ 223 h 279"/>
                <a:gd name="T12" fmla="*/ 0 w 74"/>
                <a:gd name="T13" fmla="*/ 279 h 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279"/>
                <a:gd name="T23" fmla="*/ 74 w 74"/>
                <a:gd name="T24" fmla="*/ 279 h 2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279">
                  <a:moveTo>
                    <a:pt x="30" y="0"/>
                  </a:moveTo>
                  <a:cubicBezTo>
                    <a:pt x="34" y="7"/>
                    <a:pt x="51" y="29"/>
                    <a:pt x="57" y="39"/>
                  </a:cubicBezTo>
                  <a:cubicBezTo>
                    <a:pt x="63" y="49"/>
                    <a:pt x="64" y="49"/>
                    <a:pt x="66" y="60"/>
                  </a:cubicBezTo>
                  <a:cubicBezTo>
                    <a:pt x="68" y="71"/>
                    <a:pt x="74" y="91"/>
                    <a:pt x="71" y="107"/>
                  </a:cubicBezTo>
                  <a:cubicBezTo>
                    <a:pt x="68" y="123"/>
                    <a:pt x="51" y="140"/>
                    <a:pt x="48" y="159"/>
                  </a:cubicBezTo>
                  <a:cubicBezTo>
                    <a:pt x="45" y="178"/>
                    <a:pt x="63" y="203"/>
                    <a:pt x="55" y="223"/>
                  </a:cubicBezTo>
                  <a:cubicBezTo>
                    <a:pt x="47" y="243"/>
                    <a:pt x="9" y="270"/>
                    <a:pt x="0" y="279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 flipH="1">
              <a:off x="3744" y="1290"/>
              <a:ext cx="21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 flipH="1">
              <a:off x="3774" y="1332"/>
              <a:ext cx="21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Line 28"/>
            <p:cNvSpPr>
              <a:spLocks noChangeShapeType="1"/>
            </p:cNvSpPr>
            <p:nvPr/>
          </p:nvSpPr>
          <p:spPr bwMode="auto">
            <a:xfrm flipH="1">
              <a:off x="3783" y="1386"/>
              <a:ext cx="30" cy="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Line 29"/>
            <p:cNvSpPr>
              <a:spLocks noChangeShapeType="1"/>
            </p:cNvSpPr>
            <p:nvPr/>
          </p:nvSpPr>
          <p:spPr bwMode="auto">
            <a:xfrm flipH="1" flipV="1">
              <a:off x="3777" y="1434"/>
              <a:ext cx="27" cy="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Line 30"/>
            <p:cNvSpPr>
              <a:spLocks noChangeShapeType="1"/>
            </p:cNvSpPr>
            <p:nvPr/>
          </p:nvSpPr>
          <p:spPr bwMode="auto">
            <a:xfrm flipH="1">
              <a:off x="3765" y="1488"/>
              <a:ext cx="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Line 31"/>
            <p:cNvSpPr>
              <a:spLocks noChangeShapeType="1"/>
            </p:cNvSpPr>
            <p:nvPr/>
          </p:nvSpPr>
          <p:spPr bwMode="auto">
            <a:xfrm flipH="1" flipV="1">
              <a:off x="3756" y="1533"/>
              <a:ext cx="27" cy="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Line 32"/>
            <p:cNvSpPr>
              <a:spLocks noChangeShapeType="1"/>
            </p:cNvSpPr>
            <p:nvPr/>
          </p:nvSpPr>
          <p:spPr bwMode="auto">
            <a:xfrm>
              <a:off x="3735" y="1563"/>
              <a:ext cx="24" cy="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Line 33"/>
            <p:cNvSpPr>
              <a:spLocks noChangeShapeType="1"/>
            </p:cNvSpPr>
            <p:nvPr/>
          </p:nvSpPr>
          <p:spPr bwMode="auto">
            <a:xfrm>
              <a:off x="3705" y="1587"/>
              <a:ext cx="27" cy="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8" name="Group 34"/>
          <p:cNvGrpSpPr>
            <a:grpSpLocks/>
          </p:cNvGrpSpPr>
          <p:nvPr/>
        </p:nvGrpSpPr>
        <p:grpSpPr bwMode="auto">
          <a:xfrm rot="6241908">
            <a:off x="2401404" y="3686334"/>
            <a:ext cx="171450" cy="509588"/>
            <a:chOff x="3705" y="1290"/>
            <a:chExt cx="108" cy="321"/>
          </a:xfrm>
        </p:grpSpPr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3708" y="1305"/>
              <a:ext cx="74" cy="279"/>
            </a:xfrm>
            <a:custGeom>
              <a:avLst/>
              <a:gdLst>
                <a:gd name="T0" fmla="*/ 30 w 74"/>
                <a:gd name="T1" fmla="*/ 0 h 279"/>
                <a:gd name="T2" fmla="*/ 57 w 74"/>
                <a:gd name="T3" fmla="*/ 39 h 279"/>
                <a:gd name="T4" fmla="*/ 66 w 74"/>
                <a:gd name="T5" fmla="*/ 60 h 279"/>
                <a:gd name="T6" fmla="*/ 71 w 74"/>
                <a:gd name="T7" fmla="*/ 107 h 279"/>
                <a:gd name="T8" fmla="*/ 48 w 74"/>
                <a:gd name="T9" fmla="*/ 159 h 279"/>
                <a:gd name="T10" fmla="*/ 55 w 74"/>
                <a:gd name="T11" fmla="*/ 223 h 279"/>
                <a:gd name="T12" fmla="*/ 0 w 74"/>
                <a:gd name="T13" fmla="*/ 279 h 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279"/>
                <a:gd name="T23" fmla="*/ 74 w 74"/>
                <a:gd name="T24" fmla="*/ 279 h 2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279">
                  <a:moveTo>
                    <a:pt x="30" y="0"/>
                  </a:moveTo>
                  <a:cubicBezTo>
                    <a:pt x="34" y="7"/>
                    <a:pt x="51" y="29"/>
                    <a:pt x="57" y="39"/>
                  </a:cubicBezTo>
                  <a:cubicBezTo>
                    <a:pt x="63" y="49"/>
                    <a:pt x="64" y="49"/>
                    <a:pt x="66" y="60"/>
                  </a:cubicBezTo>
                  <a:cubicBezTo>
                    <a:pt x="68" y="71"/>
                    <a:pt x="74" y="91"/>
                    <a:pt x="71" y="107"/>
                  </a:cubicBezTo>
                  <a:cubicBezTo>
                    <a:pt x="68" y="123"/>
                    <a:pt x="51" y="140"/>
                    <a:pt x="48" y="159"/>
                  </a:cubicBezTo>
                  <a:cubicBezTo>
                    <a:pt x="45" y="178"/>
                    <a:pt x="63" y="203"/>
                    <a:pt x="55" y="223"/>
                  </a:cubicBezTo>
                  <a:cubicBezTo>
                    <a:pt x="47" y="243"/>
                    <a:pt x="9" y="270"/>
                    <a:pt x="0" y="279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00" name="Line 36"/>
            <p:cNvSpPr>
              <a:spLocks noChangeShapeType="1"/>
            </p:cNvSpPr>
            <p:nvPr/>
          </p:nvSpPr>
          <p:spPr bwMode="auto">
            <a:xfrm flipH="1">
              <a:off x="3744" y="1290"/>
              <a:ext cx="21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Line 37"/>
            <p:cNvSpPr>
              <a:spLocks noChangeShapeType="1"/>
            </p:cNvSpPr>
            <p:nvPr/>
          </p:nvSpPr>
          <p:spPr bwMode="auto">
            <a:xfrm flipH="1">
              <a:off x="3774" y="1332"/>
              <a:ext cx="21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Line 38"/>
            <p:cNvSpPr>
              <a:spLocks noChangeShapeType="1"/>
            </p:cNvSpPr>
            <p:nvPr/>
          </p:nvSpPr>
          <p:spPr bwMode="auto">
            <a:xfrm flipH="1">
              <a:off x="3783" y="1386"/>
              <a:ext cx="30" cy="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Line 39"/>
            <p:cNvSpPr>
              <a:spLocks noChangeShapeType="1"/>
            </p:cNvSpPr>
            <p:nvPr/>
          </p:nvSpPr>
          <p:spPr bwMode="auto">
            <a:xfrm flipH="1" flipV="1">
              <a:off x="3777" y="1434"/>
              <a:ext cx="27" cy="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Line 40"/>
            <p:cNvSpPr>
              <a:spLocks noChangeShapeType="1"/>
            </p:cNvSpPr>
            <p:nvPr/>
          </p:nvSpPr>
          <p:spPr bwMode="auto">
            <a:xfrm flipH="1">
              <a:off x="3765" y="1488"/>
              <a:ext cx="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Line 41"/>
            <p:cNvSpPr>
              <a:spLocks noChangeShapeType="1"/>
            </p:cNvSpPr>
            <p:nvPr/>
          </p:nvSpPr>
          <p:spPr bwMode="auto">
            <a:xfrm flipH="1" flipV="1">
              <a:off x="3756" y="1533"/>
              <a:ext cx="27" cy="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Line 42"/>
            <p:cNvSpPr>
              <a:spLocks noChangeShapeType="1"/>
            </p:cNvSpPr>
            <p:nvPr/>
          </p:nvSpPr>
          <p:spPr bwMode="auto">
            <a:xfrm>
              <a:off x="3735" y="1563"/>
              <a:ext cx="24" cy="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Line 43"/>
            <p:cNvSpPr>
              <a:spLocks noChangeShapeType="1"/>
            </p:cNvSpPr>
            <p:nvPr/>
          </p:nvSpPr>
          <p:spPr bwMode="auto">
            <a:xfrm>
              <a:off x="3705" y="1587"/>
              <a:ext cx="27" cy="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Freeform 59"/>
          <p:cNvSpPr>
            <a:spLocks/>
          </p:cNvSpPr>
          <p:nvPr/>
        </p:nvSpPr>
        <p:spPr bwMode="auto">
          <a:xfrm rot="4278541" flipV="1">
            <a:off x="3191185" y="3074353"/>
            <a:ext cx="1544637" cy="1004888"/>
          </a:xfrm>
          <a:custGeom>
            <a:avLst/>
            <a:gdLst>
              <a:gd name="T0" fmla="*/ 217 w 2414"/>
              <a:gd name="T1" fmla="*/ 519 h 1751"/>
              <a:gd name="T2" fmla="*/ 328 w 2414"/>
              <a:gd name="T3" fmla="*/ 385 h 1751"/>
              <a:gd name="T4" fmla="*/ 467 w 2414"/>
              <a:gd name="T5" fmla="*/ 361 h 1751"/>
              <a:gd name="T6" fmla="*/ 599 w 2414"/>
              <a:gd name="T7" fmla="*/ 423 h 1751"/>
              <a:gd name="T8" fmla="*/ 640 w 2414"/>
              <a:gd name="T9" fmla="*/ 550 h 1751"/>
              <a:gd name="T10" fmla="*/ 750 w 2414"/>
              <a:gd name="T11" fmla="*/ 420 h 1751"/>
              <a:gd name="T12" fmla="*/ 616 w 2414"/>
              <a:gd name="T13" fmla="*/ 286 h 1751"/>
              <a:gd name="T14" fmla="*/ 731 w 2414"/>
              <a:gd name="T15" fmla="*/ 123 h 1751"/>
              <a:gd name="T16" fmla="*/ 1082 w 2414"/>
              <a:gd name="T17" fmla="*/ 63 h 1751"/>
              <a:gd name="T18" fmla="*/ 1144 w 2414"/>
              <a:gd name="T19" fmla="*/ 325 h 1751"/>
              <a:gd name="T20" fmla="*/ 1369 w 2414"/>
              <a:gd name="T21" fmla="*/ 262 h 1751"/>
              <a:gd name="T22" fmla="*/ 1296 w 2414"/>
              <a:gd name="T23" fmla="*/ 54 h 1751"/>
              <a:gd name="T24" fmla="*/ 1557 w 2414"/>
              <a:gd name="T25" fmla="*/ 11 h 1751"/>
              <a:gd name="T26" fmla="*/ 1851 w 2414"/>
              <a:gd name="T27" fmla="*/ 120 h 1751"/>
              <a:gd name="T28" fmla="*/ 1754 w 2414"/>
              <a:gd name="T29" fmla="*/ 250 h 1751"/>
              <a:gd name="T30" fmla="*/ 2046 w 2414"/>
              <a:gd name="T31" fmla="*/ 500 h 1751"/>
              <a:gd name="T32" fmla="*/ 2264 w 2414"/>
              <a:gd name="T33" fmla="*/ 424 h 1751"/>
              <a:gd name="T34" fmla="*/ 2405 w 2414"/>
              <a:gd name="T35" fmla="*/ 674 h 1751"/>
              <a:gd name="T36" fmla="*/ 2318 w 2414"/>
              <a:gd name="T37" fmla="*/ 913 h 1751"/>
              <a:gd name="T38" fmla="*/ 2121 w 2414"/>
              <a:gd name="T39" fmla="*/ 858 h 1751"/>
              <a:gd name="T40" fmla="*/ 2032 w 2414"/>
              <a:gd name="T41" fmla="*/ 1112 h 1751"/>
              <a:gd name="T42" fmla="*/ 2264 w 2414"/>
              <a:gd name="T43" fmla="*/ 1141 h 1751"/>
              <a:gd name="T44" fmla="*/ 2231 w 2414"/>
              <a:gd name="T45" fmla="*/ 1380 h 1751"/>
              <a:gd name="T46" fmla="*/ 2014 w 2414"/>
              <a:gd name="T47" fmla="*/ 1554 h 1751"/>
              <a:gd name="T48" fmla="*/ 1854 w 2414"/>
              <a:gd name="T49" fmla="*/ 1380 h 1751"/>
              <a:gd name="T50" fmla="*/ 1607 w 2414"/>
              <a:gd name="T51" fmla="*/ 1470 h 1751"/>
              <a:gd name="T52" fmla="*/ 1720 w 2414"/>
              <a:gd name="T53" fmla="*/ 1587 h 1751"/>
              <a:gd name="T54" fmla="*/ 1546 w 2414"/>
              <a:gd name="T55" fmla="*/ 1728 h 1751"/>
              <a:gd name="T56" fmla="*/ 1318 w 2414"/>
              <a:gd name="T57" fmla="*/ 1685 h 1751"/>
              <a:gd name="T58" fmla="*/ 1326 w 2414"/>
              <a:gd name="T59" fmla="*/ 1476 h 1751"/>
              <a:gd name="T60" fmla="*/ 1038 w 2414"/>
              <a:gd name="T61" fmla="*/ 1476 h 1751"/>
              <a:gd name="T62" fmla="*/ 1125 w 2414"/>
              <a:gd name="T63" fmla="*/ 1647 h 1751"/>
              <a:gd name="T64" fmla="*/ 970 w 2414"/>
              <a:gd name="T65" fmla="*/ 1728 h 1751"/>
              <a:gd name="T66" fmla="*/ 786 w 2414"/>
              <a:gd name="T67" fmla="*/ 1685 h 1751"/>
              <a:gd name="T68" fmla="*/ 676 w 2414"/>
              <a:gd name="T69" fmla="*/ 1549 h 1751"/>
              <a:gd name="T70" fmla="*/ 798 w 2414"/>
              <a:gd name="T71" fmla="*/ 1428 h 1751"/>
              <a:gd name="T72" fmla="*/ 560 w 2414"/>
              <a:gd name="T73" fmla="*/ 1304 h 1751"/>
              <a:gd name="T74" fmla="*/ 481 w 2414"/>
              <a:gd name="T75" fmla="*/ 1456 h 1751"/>
              <a:gd name="T76" fmla="*/ 394 w 2414"/>
              <a:gd name="T77" fmla="*/ 1467 h 1751"/>
              <a:gd name="T78" fmla="*/ 242 w 2414"/>
              <a:gd name="T79" fmla="*/ 1402 h 1751"/>
              <a:gd name="T80" fmla="*/ 136 w 2414"/>
              <a:gd name="T81" fmla="*/ 1263 h 1751"/>
              <a:gd name="T82" fmla="*/ 220 w 2414"/>
              <a:gd name="T83" fmla="*/ 1143 h 1751"/>
              <a:gd name="T84" fmla="*/ 371 w 2414"/>
              <a:gd name="T85" fmla="*/ 1117 h 1751"/>
              <a:gd name="T86" fmla="*/ 366 w 2414"/>
              <a:gd name="T87" fmla="*/ 1092 h 1751"/>
              <a:gd name="T88" fmla="*/ 282 w 2414"/>
              <a:gd name="T89" fmla="*/ 944 h 1751"/>
              <a:gd name="T90" fmla="*/ 121 w 2414"/>
              <a:gd name="T91" fmla="*/ 1086 h 1751"/>
              <a:gd name="T92" fmla="*/ 14 w 2414"/>
              <a:gd name="T93" fmla="*/ 935 h 1751"/>
              <a:gd name="T94" fmla="*/ 36 w 2414"/>
              <a:gd name="T95" fmla="*/ 826 h 1751"/>
              <a:gd name="T96" fmla="*/ 102 w 2414"/>
              <a:gd name="T97" fmla="*/ 738 h 1751"/>
              <a:gd name="T98" fmla="*/ 227 w 2414"/>
              <a:gd name="T99" fmla="*/ 788 h 1751"/>
              <a:gd name="T100" fmla="*/ 239 w 2414"/>
              <a:gd name="T101" fmla="*/ 718 h 1751"/>
              <a:gd name="T102" fmla="*/ 318 w 2414"/>
              <a:gd name="T103" fmla="*/ 660 h 1751"/>
              <a:gd name="T104" fmla="*/ 274 w 2414"/>
              <a:gd name="T105" fmla="*/ 576 h 17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14"/>
              <a:gd name="T160" fmla="*/ 0 h 1751"/>
              <a:gd name="T161" fmla="*/ 2414 w 2414"/>
              <a:gd name="T162" fmla="*/ 1751 h 17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14" h="1751">
                <a:moveTo>
                  <a:pt x="217" y="519"/>
                </a:moveTo>
                <a:cubicBezTo>
                  <a:pt x="217" y="471"/>
                  <a:pt x="286" y="411"/>
                  <a:pt x="328" y="385"/>
                </a:cubicBezTo>
                <a:cubicBezTo>
                  <a:pt x="370" y="359"/>
                  <a:pt x="422" y="355"/>
                  <a:pt x="467" y="361"/>
                </a:cubicBezTo>
                <a:cubicBezTo>
                  <a:pt x="512" y="367"/>
                  <a:pt x="570" y="392"/>
                  <a:pt x="599" y="423"/>
                </a:cubicBezTo>
                <a:cubicBezTo>
                  <a:pt x="628" y="454"/>
                  <a:pt x="628" y="404"/>
                  <a:pt x="640" y="550"/>
                </a:cubicBezTo>
                <a:cubicBezTo>
                  <a:pt x="688" y="462"/>
                  <a:pt x="655" y="502"/>
                  <a:pt x="750" y="420"/>
                </a:cubicBezTo>
                <a:cubicBezTo>
                  <a:pt x="643" y="421"/>
                  <a:pt x="619" y="335"/>
                  <a:pt x="616" y="286"/>
                </a:cubicBezTo>
                <a:cubicBezTo>
                  <a:pt x="613" y="237"/>
                  <a:pt x="653" y="160"/>
                  <a:pt x="731" y="123"/>
                </a:cubicBezTo>
                <a:cubicBezTo>
                  <a:pt x="809" y="86"/>
                  <a:pt x="1013" y="29"/>
                  <a:pt x="1082" y="63"/>
                </a:cubicBezTo>
                <a:cubicBezTo>
                  <a:pt x="1151" y="97"/>
                  <a:pt x="1175" y="169"/>
                  <a:pt x="1144" y="325"/>
                </a:cubicBezTo>
                <a:cubicBezTo>
                  <a:pt x="1181" y="232"/>
                  <a:pt x="1267" y="200"/>
                  <a:pt x="1369" y="262"/>
                </a:cubicBezTo>
                <a:cubicBezTo>
                  <a:pt x="1252" y="174"/>
                  <a:pt x="1265" y="96"/>
                  <a:pt x="1296" y="54"/>
                </a:cubicBezTo>
                <a:cubicBezTo>
                  <a:pt x="1327" y="12"/>
                  <a:pt x="1465" y="0"/>
                  <a:pt x="1557" y="11"/>
                </a:cubicBezTo>
                <a:cubicBezTo>
                  <a:pt x="1649" y="22"/>
                  <a:pt x="1818" y="80"/>
                  <a:pt x="1851" y="120"/>
                </a:cubicBezTo>
                <a:cubicBezTo>
                  <a:pt x="1959" y="315"/>
                  <a:pt x="1721" y="187"/>
                  <a:pt x="1754" y="250"/>
                </a:cubicBezTo>
                <a:cubicBezTo>
                  <a:pt x="1819" y="239"/>
                  <a:pt x="2030" y="388"/>
                  <a:pt x="2046" y="500"/>
                </a:cubicBezTo>
                <a:cubicBezTo>
                  <a:pt x="2022" y="331"/>
                  <a:pt x="2184" y="398"/>
                  <a:pt x="2264" y="424"/>
                </a:cubicBezTo>
                <a:cubicBezTo>
                  <a:pt x="2324" y="453"/>
                  <a:pt x="2396" y="593"/>
                  <a:pt x="2405" y="674"/>
                </a:cubicBezTo>
                <a:cubicBezTo>
                  <a:pt x="2414" y="755"/>
                  <a:pt x="2365" y="882"/>
                  <a:pt x="2318" y="913"/>
                </a:cubicBezTo>
                <a:cubicBezTo>
                  <a:pt x="2271" y="944"/>
                  <a:pt x="2169" y="825"/>
                  <a:pt x="2121" y="858"/>
                </a:cubicBezTo>
                <a:cubicBezTo>
                  <a:pt x="2183" y="961"/>
                  <a:pt x="2145" y="998"/>
                  <a:pt x="2032" y="1112"/>
                </a:cubicBezTo>
                <a:cubicBezTo>
                  <a:pt x="2056" y="1128"/>
                  <a:pt x="2236" y="1082"/>
                  <a:pt x="2264" y="1141"/>
                </a:cubicBezTo>
                <a:cubicBezTo>
                  <a:pt x="2292" y="1200"/>
                  <a:pt x="2273" y="1311"/>
                  <a:pt x="2231" y="1380"/>
                </a:cubicBezTo>
                <a:cubicBezTo>
                  <a:pt x="2189" y="1449"/>
                  <a:pt x="2077" y="1554"/>
                  <a:pt x="2014" y="1554"/>
                </a:cubicBezTo>
                <a:cubicBezTo>
                  <a:pt x="1785" y="1467"/>
                  <a:pt x="1922" y="1394"/>
                  <a:pt x="1854" y="1380"/>
                </a:cubicBezTo>
                <a:cubicBezTo>
                  <a:pt x="1785" y="1486"/>
                  <a:pt x="1759" y="1479"/>
                  <a:pt x="1607" y="1470"/>
                </a:cubicBezTo>
                <a:cubicBezTo>
                  <a:pt x="1691" y="1494"/>
                  <a:pt x="1730" y="1544"/>
                  <a:pt x="1720" y="1587"/>
                </a:cubicBezTo>
                <a:cubicBezTo>
                  <a:pt x="1710" y="1630"/>
                  <a:pt x="1613" y="1712"/>
                  <a:pt x="1546" y="1728"/>
                </a:cubicBezTo>
                <a:cubicBezTo>
                  <a:pt x="1479" y="1744"/>
                  <a:pt x="1383" y="1751"/>
                  <a:pt x="1318" y="1685"/>
                </a:cubicBezTo>
                <a:cubicBezTo>
                  <a:pt x="1253" y="1619"/>
                  <a:pt x="1373" y="1511"/>
                  <a:pt x="1326" y="1476"/>
                </a:cubicBezTo>
                <a:cubicBezTo>
                  <a:pt x="1171" y="1566"/>
                  <a:pt x="1072" y="1447"/>
                  <a:pt x="1038" y="1476"/>
                </a:cubicBezTo>
                <a:cubicBezTo>
                  <a:pt x="1127" y="1551"/>
                  <a:pt x="1133" y="1596"/>
                  <a:pt x="1125" y="1647"/>
                </a:cubicBezTo>
                <a:cubicBezTo>
                  <a:pt x="1117" y="1698"/>
                  <a:pt x="1026" y="1722"/>
                  <a:pt x="970" y="1728"/>
                </a:cubicBezTo>
                <a:cubicBezTo>
                  <a:pt x="914" y="1734"/>
                  <a:pt x="835" y="1715"/>
                  <a:pt x="786" y="1685"/>
                </a:cubicBezTo>
                <a:cubicBezTo>
                  <a:pt x="737" y="1655"/>
                  <a:pt x="674" y="1592"/>
                  <a:pt x="676" y="1549"/>
                </a:cubicBezTo>
                <a:cubicBezTo>
                  <a:pt x="684" y="1493"/>
                  <a:pt x="671" y="1462"/>
                  <a:pt x="798" y="1428"/>
                </a:cubicBezTo>
                <a:cubicBezTo>
                  <a:pt x="679" y="1414"/>
                  <a:pt x="605" y="1286"/>
                  <a:pt x="560" y="1304"/>
                </a:cubicBezTo>
                <a:cubicBezTo>
                  <a:pt x="601" y="1390"/>
                  <a:pt x="518" y="1417"/>
                  <a:pt x="481" y="1456"/>
                </a:cubicBezTo>
                <a:cubicBezTo>
                  <a:pt x="444" y="1495"/>
                  <a:pt x="434" y="1476"/>
                  <a:pt x="394" y="1467"/>
                </a:cubicBezTo>
                <a:cubicBezTo>
                  <a:pt x="354" y="1458"/>
                  <a:pt x="285" y="1436"/>
                  <a:pt x="242" y="1402"/>
                </a:cubicBezTo>
                <a:cubicBezTo>
                  <a:pt x="199" y="1368"/>
                  <a:pt x="140" y="1306"/>
                  <a:pt x="136" y="1263"/>
                </a:cubicBezTo>
                <a:cubicBezTo>
                  <a:pt x="132" y="1220"/>
                  <a:pt x="181" y="1167"/>
                  <a:pt x="220" y="1143"/>
                </a:cubicBezTo>
                <a:cubicBezTo>
                  <a:pt x="259" y="1119"/>
                  <a:pt x="347" y="1125"/>
                  <a:pt x="371" y="1117"/>
                </a:cubicBezTo>
                <a:cubicBezTo>
                  <a:pt x="287" y="1047"/>
                  <a:pt x="381" y="1121"/>
                  <a:pt x="366" y="1092"/>
                </a:cubicBezTo>
                <a:cubicBezTo>
                  <a:pt x="351" y="1063"/>
                  <a:pt x="306" y="1064"/>
                  <a:pt x="282" y="944"/>
                </a:cubicBezTo>
                <a:cubicBezTo>
                  <a:pt x="282" y="1038"/>
                  <a:pt x="175" y="1080"/>
                  <a:pt x="121" y="1086"/>
                </a:cubicBezTo>
                <a:cubicBezTo>
                  <a:pt x="67" y="1092"/>
                  <a:pt x="35" y="986"/>
                  <a:pt x="14" y="935"/>
                </a:cubicBezTo>
                <a:cubicBezTo>
                  <a:pt x="0" y="892"/>
                  <a:pt x="21" y="859"/>
                  <a:pt x="36" y="826"/>
                </a:cubicBezTo>
                <a:cubicBezTo>
                  <a:pt x="51" y="793"/>
                  <a:pt x="70" y="744"/>
                  <a:pt x="102" y="738"/>
                </a:cubicBezTo>
                <a:cubicBezTo>
                  <a:pt x="140" y="739"/>
                  <a:pt x="204" y="791"/>
                  <a:pt x="227" y="788"/>
                </a:cubicBezTo>
                <a:cubicBezTo>
                  <a:pt x="250" y="794"/>
                  <a:pt x="198" y="771"/>
                  <a:pt x="239" y="718"/>
                </a:cubicBezTo>
                <a:cubicBezTo>
                  <a:pt x="280" y="665"/>
                  <a:pt x="184" y="750"/>
                  <a:pt x="318" y="660"/>
                </a:cubicBezTo>
                <a:cubicBezTo>
                  <a:pt x="196" y="675"/>
                  <a:pt x="217" y="567"/>
                  <a:pt x="274" y="576"/>
                </a:cubicBezTo>
              </a:path>
            </a:pathLst>
          </a:custGeom>
          <a:solidFill>
            <a:srgbClr val="CCFFCC"/>
          </a:solidFill>
          <a:ln w="9525">
            <a:solidFill>
              <a:srgbClr val="339966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grpSp>
        <p:nvGrpSpPr>
          <p:cNvPr id="109" name="Group 60"/>
          <p:cNvGrpSpPr>
            <a:grpSpLocks/>
          </p:cNvGrpSpPr>
          <p:nvPr/>
        </p:nvGrpSpPr>
        <p:grpSpPr bwMode="auto">
          <a:xfrm rot="-5400000">
            <a:off x="3178486" y="3323590"/>
            <a:ext cx="400050" cy="847725"/>
            <a:chOff x="708" y="1796"/>
            <a:chExt cx="281" cy="534"/>
          </a:xfrm>
        </p:grpSpPr>
        <p:sp>
          <p:nvSpPr>
            <p:cNvPr id="110" name="Freeform 61"/>
            <p:cNvSpPr>
              <a:spLocks/>
            </p:cNvSpPr>
            <p:nvPr/>
          </p:nvSpPr>
          <p:spPr bwMode="auto">
            <a:xfrm>
              <a:off x="708" y="2211"/>
              <a:ext cx="281" cy="119"/>
            </a:xfrm>
            <a:custGeom>
              <a:avLst/>
              <a:gdLst>
                <a:gd name="T0" fmla="*/ 0 w 281"/>
                <a:gd name="T1" fmla="*/ 119 h 119"/>
                <a:gd name="T2" fmla="*/ 24 w 281"/>
                <a:gd name="T3" fmla="*/ 61 h 119"/>
                <a:gd name="T4" fmla="*/ 88 w 281"/>
                <a:gd name="T5" fmla="*/ 9 h 119"/>
                <a:gd name="T6" fmla="*/ 184 w 281"/>
                <a:gd name="T7" fmla="*/ 9 h 119"/>
                <a:gd name="T8" fmla="*/ 240 w 281"/>
                <a:gd name="T9" fmla="*/ 37 h 119"/>
                <a:gd name="T10" fmla="*/ 276 w 281"/>
                <a:gd name="T11" fmla="*/ 101 h 119"/>
                <a:gd name="T12" fmla="*/ 272 w 281"/>
                <a:gd name="T13" fmla="*/ 117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1"/>
                <a:gd name="T22" fmla="*/ 0 h 119"/>
                <a:gd name="T23" fmla="*/ 281 w 281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1" h="119">
                  <a:moveTo>
                    <a:pt x="0" y="119"/>
                  </a:moveTo>
                  <a:cubicBezTo>
                    <a:pt x="4" y="110"/>
                    <a:pt x="9" y="79"/>
                    <a:pt x="24" y="61"/>
                  </a:cubicBezTo>
                  <a:cubicBezTo>
                    <a:pt x="39" y="43"/>
                    <a:pt x="61" y="18"/>
                    <a:pt x="88" y="9"/>
                  </a:cubicBezTo>
                  <a:cubicBezTo>
                    <a:pt x="115" y="0"/>
                    <a:pt x="159" y="4"/>
                    <a:pt x="184" y="9"/>
                  </a:cubicBezTo>
                  <a:cubicBezTo>
                    <a:pt x="209" y="14"/>
                    <a:pt x="225" y="22"/>
                    <a:pt x="240" y="37"/>
                  </a:cubicBezTo>
                  <a:cubicBezTo>
                    <a:pt x="255" y="52"/>
                    <a:pt x="271" y="88"/>
                    <a:pt x="276" y="101"/>
                  </a:cubicBezTo>
                  <a:cubicBezTo>
                    <a:pt x="281" y="114"/>
                    <a:pt x="273" y="114"/>
                    <a:pt x="272" y="117"/>
                  </a:cubicBezTo>
                </a:path>
              </a:pathLst>
            </a:custGeom>
            <a:solidFill>
              <a:srgbClr val="CCFF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11" name="Freeform 62"/>
            <p:cNvSpPr>
              <a:spLocks/>
            </p:cNvSpPr>
            <p:nvPr/>
          </p:nvSpPr>
          <p:spPr bwMode="auto">
            <a:xfrm>
              <a:off x="715" y="1796"/>
              <a:ext cx="126" cy="415"/>
            </a:xfrm>
            <a:custGeom>
              <a:avLst/>
              <a:gdLst>
                <a:gd name="T0" fmla="*/ 126 w 126"/>
                <a:gd name="T1" fmla="*/ 415 h 415"/>
                <a:gd name="T2" fmla="*/ 0 w 126"/>
                <a:gd name="T3" fmla="*/ 0 h 415"/>
                <a:gd name="T4" fmla="*/ 0 60000 65536"/>
                <a:gd name="T5" fmla="*/ 0 60000 65536"/>
                <a:gd name="T6" fmla="*/ 0 w 126"/>
                <a:gd name="T7" fmla="*/ 0 h 415"/>
                <a:gd name="T8" fmla="*/ 126 w 126"/>
                <a:gd name="T9" fmla="*/ 415 h 4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6" h="415">
                  <a:moveTo>
                    <a:pt x="126" y="415"/>
                  </a:moveTo>
                  <a:lnTo>
                    <a:pt x="0" y="0"/>
                  </a:lnTo>
                </a:path>
              </a:pathLst>
            </a:custGeom>
            <a:solidFill>
              <a:srgbClr val="CCFFCC"/>
            </a:solidFill>
            <a:ln w="381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12" name="Freeform 63"/>
            <p:cNvSpPr>
              <a:spLocks/>
            </p:cNvSpPr>
            <p:nvPr/>
          </p:nvSpPr>
          <p:spPr bwMode="auto">
            <a:xfrm>
              <a:off x="841" y="1872"/>
              <a:ext cx="102" cy="347"/>
            </a:xfrm>
            <a:custGeom>
              <a:avLst/>
              <a:gdLst>
                <a:gd name="T0" fmla="*/ 0 w 102"/>
                <a:gd name="T1" fmla="*/ 347 h 347"/>
                <a:gd name="T2" fmla="*/ 102 w 102"/>
                <a:gd name="T3" fmla="*/ 0 h 347"/>
                <a:gd name="T4" fmla="*/ 0 60000 65536"/>
                <a:gd name="T5" fmla="*/ 0 60000 65536"/>
                <a:gd name="T6" fmla="*/ 0 w 102"/>
                <a:gd name="T7" fmla="*/ 0 h 347"/>
                <a:gd name="T8" fmla="*/ 102 w 102"/>
                <a:gd name="T9" fmla="*/ 347 h 3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" h="347">
                  <a:moveTo>
                    <a:pt x="0" y="347"/>
                  </a:moveTo>
                  <a:lnTo>
                    <a:pt x="102" y="0"/>
                  </a:lnTo>
                </a:path>
              </a:pathLst>
            </a:custGeom>
            <a:solidFill>
              <a:srgbClr val="CCFFCC"/>
            </a:solidFill>
            <a:ln w="381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113" name="Freeform 64"/>
          <p:cNvSpPr>
            <a:spLocks/>
          </p:cNvSpPr>
          <p:nvPr/>
        </p:nvSpPr>
        <p:spPr bwMode="auto">
          <a:xfrm rot="8448938">
            <a:off x="4897748" y="2588578"/>
            <a:ext cx="1817687" cy="1966912"/>
          </a:xfrm>
          <a:custGeom>
            <a:avLst/>
            <a:gdLst>
              <a:gd name="T0" fmla="*/ 0 w 384"/>
              <a:gd name="T1" fmla="*/ 0 h 308"/>
              <a:gd name="T2" fmla="*/ 151 w 384"/>
              <a:gd name="T3" fmla="*/ 54 h 308"/>
              <a:gd name="T4" fmla="*/ 216 w 384"/>
              <a:gd name="T5" fmla="*/ 145 h 308"/>
              <a:gd name="T6" fmla="*/ 384 w 384"/>
              <a:gd name="T7" fmla="*/ 308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08"/>
              <a:gd name="T14" fmla="*/ 384 w 384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08">
                <a:moveTo>
                  <a:pt x="0" y="0"/>
                </a:moveTo>
                <a:cubicBezTo>
                  <a:pt x="26" y="9"/>
                  <a:pt x="115" y="30"/>
                  <a:pt x="151" y="54"/>
                </a:cubicBezTo>
                <a:cubicBezTo>
                  <a:pt x="187" y="78"/>
                  <a:pt x="177" y="103"/>
                  <a:pt x="216" y="145"/>
                </a:cubicBezTo>
                <a:cubicBezTo>
                  <a:pt x="255" y="187"/>
                  <a:pt x="349" y="274"/>
                  <a:pt x="384" y="308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114" name="Group 65"/>
          <p:cNvGrpSpPr>
            <a:grpSpLocks/>
          </p:cNvGrpSpPr>
          <p:nvPr/>
        </p:nvGrpSpPr>
        <p:grpSpPr bwMode="auto">
          <a:xfrm>
            <a:off x="7274235" y="3445828"/>
            <a:ext cx="719138" cy="509587"/>
            <a:chOff x="2336" y="1910"/>
            <a:chExt cx="453" cy="321"/>
          </a:xfrm>
        </p:grpSpPr>
        <p:sp>
          <p:nvSpPr>
            <p:cNvPr id="115" name="Oval 66"/>
            <p:cNvSpPr>
              <a:spLocks noChangeArrowheads="1"/>
            </p:cNvSpPr>
            <p:nvPr/>
          </p:nvSpPr>
          <p:spPr bwMode="auto">
            <a:xfrm>
              <a:off x="2655" y="1910"/>
              <a:ext cx="134" cy="321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16" name="Line 67"/>
            <p:cNvSpPr>
              <a:spLocks noChangeShapeType="1"/>
            </p:cNvSpPr>
            <p:nvPr/>
          </p:nvSpPr>
          <p:spPr bwMode="auto">
            <a:xfrm flipH="1">
              <a:off x="2336" y="2069"/>
              <a:ext cx="2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17" name="Text Box 69"/>
          <p:cNvSpPr txBox="1">
            <a:spLocks noChangeArrowheads="1"/>
          </p:cNvSpPr>
          <p:nvPr/>
        </p:nvSpPr>
        <p:spPr bwMode="auto">
          <a:xfrm>
            <a:off x="7588560" y="3998278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 dirty="0"/>
              <a:t>Розвід група</a:t>
            </a:r>
            <a:endParaRPr lang="ru-RU" sz="1400" b="1" dirty="0"/>
          </a:p>
        </p:txBody>
      </p:sp>
      <p:grpSp>
        <p:nvGrpSpPr>
          <p:cNvPr id="118" name="Group 75"/>
          <p:cNvGrpSpPr>
            <a:grpSpLocks/>
          </p:cNvGrpSpPr>
          <p:nvPr/>
        </p:nvGrpSpPr>
        <p:grpSpPr bwMode="auto">
          <a:xfrm rot="7533518">
            <a:off x="1225860" y="3093403"/>
            <a:ext cx="730250" cy="1193800"/>
            <a:chOff x="1539" y="7988"/>
            <a:chExt cx="1149" cy="1882"/>
          </a:xfrm>
        </p:grpSpPr>
        <p:grpSp>
          <p:nvGrpSpPr>
            <p:cNvPr id="119" name="Group 76"/>
            <p:cNvGrpSpPr>
              <a:grpSpLocks/>
            </p:cNvGrpSpPr>
            <p:nvPr/>
          </p:nvGrpSpPr>
          <p:grpSpPr bwMode="auto">
            <a:xfrm>
              <a:off x="1671" y="7988"/>
              <a:ext cx="1017" cy="1882"/>
              <a:chOff x="8802" y="13650"/>
              <a:chExt cx="1379" cy="1882"/>
            </a:xfrm>
          </p:grpSpPr>
          <p:sp>
            <p:nvSpPr>
              <p:cNvPr id="131" name="Freeform 77"/>
              <p:cNvSpPr>
                <a:spLocks noEditPoints="1"/>
              </p:cNvSpPr>
              <p:nvPr/>
            </p:nvSpPr>
            <p:spPr bwMode="auto">
              <a:xfrm rot="-10324958">
                <a:off x="8802" y="13650"/>
                <a:ext cx="1379" cy="1353"/>
              </a:xfrm>
              <a:custGeom>
                <a:avLst/>
                <a:gdLst>
                  <a:gd name="T0" fmla="*/ 348 w 612"/>
                  <a:gd name="T1" fmla="*/ 754 h 768"/>
                  <a:gd name="T2" fmla="*/ 392 w 612"/>
                  <a:gd name="T3" fmla="*/ 704 h 768"/>
                  <a:gd name="T4" fmla="*/ 410 w 612"/>
                  <a:gd name="T5" fmla="*/ 580 h 768"/>
                  <a:gd name="T6" fmla="*/ 416 w 612"/>
                  <a:gd name="T7" fmla="*/ 414 h 768"/>
                  <a:gd name="T8" fmla="*/ 390 w 612"/>
                  <a:gd name="T9" fmla="*/ 366 h 768"/>
                  <a:gd name="T10" fmla="*/ 382 w 612"/>
                  <a:gd name="T11" fmla="*/ 386 h 768"/>
                  <a:gd name="T12" fmla="*/ 374 w 612"/>
                  <a:gd name="T13" fmla="*/ 434 h 768"/>
                  <a:gd name="T14" fmla="*/ 372 w 612"/>
                  <a:gd name="T15" fmla="*/ 464 h 768"/>
                  <a:gd name="T16" fmla="*/ 370 w 612"/>
                  <a:gd name="T17" fmla="*/ 534 h 768"/>
                  <a:gd name="T18" fmla="*/ 372 w 612"/>
                  <a:gd name="T19" fmla="*/ 604 h 768"/>
                  <a:gd name="T20" fmla="*/ 368 w 612"/>
                  <a:gd name="T21" fmla="*/ 652 h 768"/>
                  <a:gd name="T22" fmla="*/ 354 w 612"/>
                  <a:gd name="T23" fmla="*/ 690 h 768"/>
                  <a:gd name="T24" fmla="*/ 334 w 612"/>
                  <a:gd name="T25" fmla="*/ 712 h 768"/>
                  <a:gd name="T26" fmla="*/ 286 w 612"/>
                  <a:gd name="T27" fmla="*/ 726 h 768"/>
                  <a:gd name="T28" fmla="*/ 252 w 612"/>
                  <a:gd name="T29" fmla="*/ 726 h 768"/>
                  <a:gd name="T30" fmla="*/ 236 w 612"/>
                  <a:gd name="T31" fmla="*/ 724 h 768"/>
                  <a:gd name="T32" fmla="*/ 240 w 612"/>
                  <a:gd name="T33" fmla="*/ 764 h 768"/>
                  <a:gd name="T34" fmla="*/ 262 w 612"/>
                  <a:gd name="T35" fmla="*/ 768 h 768"/>
                  <a:gd name="T36" fmla="*/ 110 w 612"/>
                  <a:gd name="T37" fmla="*/ 642 h 768"/>
                  <a:gd name="T38" fmla="*/ 28 w 612"/>
                  <a:gd name="T39" fmla="*/ 494 h 768"/>
                  <a:gd name="T40" fmla="*/ 12 w 612"/>
                  <a:gd name="T41" fmla="*/ 386 h 768"/>
                  <a:gd name="T42" fmla="*/ 34 w 612"/>
                  <a:gd name="T43" fmla="*/ 268 h 768"/>
                  <a:gd name="T44" fmla="*/ 60 w 612"/>
                  <a:gd name="T45" fmla="*/ 208 h 768"/>
                  <a:gd name="T46" fmla="*/ 68 w 612"/>
                  <a:gd name="T47" fmla="*/ 196 h 768"/>
                  <a:gd name="T48" fmla="*/ 14 w 612"/>
                  <a:gd name="T49" fmla="*/ 290 h 768"/>
                  <a:gd name="T50" fmla="*/ 0 w 612"/>
                  <a:gd name="T51" fmla="*/ 404 h 768"/>
                  <a:gd name="T52" fmla="*/ 30 w 612"/>
                  <a:gd name="T53" fmla="*/ 550 h 768"/>
                  <a:gd name="T54" fmla="*/ 132 w 612"/>
                  <a:gd name="T55" fmla="*/ 704 h 768"/>
                  <a:gd name="T56" fmla="*/ 86 w 612"/>
                  <a:gd name="T57" fmla="*/ 164 h 768"/>
                  <a:gd name="T58" fmla="*/ 92 w 612"/>
                  <a:gd name="T59" fmla="*/ 158 h 768"/>
                  <a:gd name="T60" fmla="*/ 104 w 612"/>
                  <a:gd name="T61" fmla="*/ 142 h 768"/>
                  <a:gd name="T62" fmla="*/ 124 w 612"/>
                  <a:gd name="T63" fmla="*/ 122 h 768"/>
                  <a:gd name="T64" fmla="*/ 218 w 612"/>
                  <a:gd name="T65" fmla="*/ 70 h 768"/>
                  <a:gd name="T66" fmla="*/ 328 w 612"/>
                  <a:gd name="T67" fmla="*/ 42 h 768"/>
                  <a:gd name="T68" fmla="*/ 424 w 612"/>
                  <a:gd name="T69" fmla="*/ 42 h 768"/>
                  <a:gd name="T70" fmla="*/ 496 w 612"/>
                  <a:gd name="T71" fmla="*/ 62 h 768"/>
                  <a:gd name="T72" fmla="*/ 514 w 612"/>
                  <a:gd name="T73" fmla="*/ 70 h 768"/>
                  <a:gd name="T74" fmla="*/ 534 w 612"/>
                  <a:gd name="T75" fmla="*/ 80 h 768"/>
                  <a:gd name="T76" fmla="*/ 558 w 612"/>
                  <a:gd name="T77" fmla="*/ 108 h 768"/>
                  <a:gd name="T78" fmla="*/ 570 w 612"/>
                  <a:gd name="T79" fmla="*/ 192 h 768"/>
                  <a:gd name="T80" fmla="*/ 564 w 612"/>
                  <a:gd name="T81" fmla="*/ 206 h 768"/>
                  <a:gd name="T82" fmla="*/ 552 w 612"/>
                  <a:gd name="T83" fmla="*/ 226 h 768"/>
                  <a:gd name="T84" fmla="*/ 528 w 612"/>
                  <a:gd name="T85" fmla="*/ 244 h 768"/>
                  <a:gd name="T86" fmla="*/ 486 w 612"/>
                  <a:gd name="T87" fmla="*/ 264 h 768"/>
                  <a:gd name="T88" fmla="*/ 442 w 612"/>
                  <a:gd name="T89" fmla="*/ 288 h 768"/>
                  <a:gd name="T90" fmla="*/ 426 w 612"/>
                  <a:gd name="T91" fmla="*/ 306 h 768"/>
                  <a:gd name="T92" fmla="*/ 450 w 612"/>
                  <a:gd name="T93" fmla="*/ 342 h 768"/>
                  <a:gd name="T94" fmla="*/ 458 w 612"/>
                  <a:gd name="T95" fmla="*/ 334 h 768"/>
                  <a:gd name="T96" fmla="*/ 512 w 612"/>
                  <a:gd name="T97" fmla="*/ 300 h 768"/>
                  <a:gd name="T98" fmla="*/ 592 w 612"/>
                  <a:gd name="T99" fmla="*/ 242 h 768"/>
                  <a:gd name="T100" fmla="*/ 612 w 612"/>
                  <a:gd name="T101" fmla="*/ 164 h 768"/>
                  <a:gd name="T102" fmla="*/ 598 w 612"/>
                  <a:gd name="T103" fmla="*/ 90 h 768"/>
                  <a:gd name="T104" fmla="*/ 498 w 612"/>
                  <a:gd name="T105" fmla="*/ 16 h 768"/>
                  <a:gd name="T106" fmla="*/ 344 w 612"/>
                  <a:gd name="T107" fmla="*/ 4 h 768"/>
                  <a:gd name="T108" fmla="*/ 176 w 612"/>
                  <a:gd name="T109" fmla="*/ 58 h 768"/>
                  <a:gd name="T110" fmla="*/ 84 w 612"/>
                  <a:gd name="T111" fmla="*/ 142 h 768"/>
                  <a:gd name="T112" fmla="*/ 76 w 612"/>
                  <a:gd name="T113" fmla="*/ 154 h 7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2"/>
                  <a:gd name="T172" fmla="*/ 0 h 768"/>
                  <a:gd name="T173" fmla="*/ 612 w 612"/>
                  <a:gd name="T174" fmla="*/ 768 h 76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2" h="768">
                    <a:moveTo>
                      <a:pt x="262" y="768"/>
                    </a:moveTo>
                    <a:lnTo>
                      <a:pt x="282" y="768"/>
                    </a:lnTo>
                    <a:lnTo>
                      <a:pt x="304" y="768"/>
                    </a:lnTo>
                    <a:lnTo>
                      <a:pt x="326" y="762"/>
                    </a:lnTo>
                    <a:lnTo>
                      <a:pt x="348" y="754"/>
                    </a:lnTo>
                    <a:lnTo>
                      <a:pt x="360" y="746"/>
                    </a:lnTo>
                    <a:lnTo>
                      <a:pt x="370" y="738"/>
                    </a:lnTo>
                    <a:lnTo>
                      <a:pt x="378" y="728"/>
                    </a:lnTo>
                    <a:lnTo>
                      <a:pt x="386" y="718"/>
                    </a:lnTo>
                    <a:lnTo>
                      <a:pt x="392" y="704"/>
                    </a:lnTo>
                    <a:lnTo>
                      <a:pt x="398" y="688"/>
                    </a:lnTo>
                    <a:lnTo>
                      <a:pt x="404" y="670"/>
                    </a:lnTo>
                    <a:lnTo>
                      <a:pt x="406" y="650"/>
                    </a:lnTo>
                    <a:lnTo>
                      <a:pt x="408" y="616"/>
                    </a:lnTo>
                    <a:lnTo>
                      <a:pt x="410" y="580"/>
                    </a:lnTo>
                    <a:lnTo>
                      <a:pt x="410" y="542"/>
                    </a:lnTo>
                    <a:lnTo>
                      <a:pt x="408" y="506"/>
                    </a:lnTo>
                    <a:lnTo>
                      <a:pt x="408" y="468"/>
                    </a:lnTo>
                    <a:lnTo>
                      <a:pt x="414" y="432"/>
                    </a:lnTo>
                    <a:lnTo>
                      <a:pt x="416" y="414"/>
                    </a:lnTo>
                    <a:lnTo>
                      <a:pt x="420" y="400"/>
                    </a:lnTo>
                    <a:lnTo>
                      <a:pt x="426" y="382"/>
                    </a:lnTo>
                    <a:lnTo>
                      <a:pt x="432" y="366"/>
                    </a:lnTo>
                    <a:lnTo>
                      <a:pt x="392" y="360"/>
                    </a:lnTo>
                    <a:lnTo>
                      <a:pt x="390" y="366"/>
                    </a:lnTo>
                    <a:lnTo>
                      <a:pt x="390" y="370"/>
                    </a:lnTo>
                    <a:lnTo>
                      <a:pt x="386" y="372"/>
                    </a:lnTo>
                    <a:lnTo>
                      <a:pt x="386" y="378"/>
                    </a:lnTo>
                    <a:lnTo>
                      <a:pt x="384" y="384"/>
                    </a:lnTo>
                    <a:lnTo>
                      <a:pt x="382" y="386"/>
                    </a:lnTo>
                    <a:lnTo>
                      <a:pt x="382" y="392"/>
                    </a:lnTo>
                    <a:lnTo>
                      <a:pt x="380" y="398"/>
                    </a:lnTo>
                    <a:lnTo>
                      <a:pt x="376" y="422"/>
                    </a:lnTo>
                    <a:lnTo>
                      <a:pt x="374" y="428"/>
                    </a:lnTo>
                    <a:lnTo>
                      <a:pt x="374" y="434"/>
                    </a:lnTo>
                    <a:lnTo>
                      <a:pt x="372" y="442"/>
                    </a:lnTo>
                    <a:lnTo>
                      <a:pt x="372" y="448"/>
                    </a:lnTo>
                    <a:lnTo>
                      <a:pt x="372" y="454"/>
                    </a:lnTo>
                    <a:lnTo>
                      <a:pt x="370" y="458"/>
                    </a:lnTo>
                    <a:lnTo>
                      <a:pt x="372" y="464"/>
                    </a:lnTo>
                    <a:lnTo>
                      <a:pt x="370" y="472"/>
                    </a:lnTo>
                    <a:lnTo>
                      <a:pt x="370" y="486"/>
                    </a:lnTo>
                    <a:lnTo>
                      <a:pt x="370" y="504"/>
                    </a:lnTo>
                    <a:lnTo>
                      <a:pt x="370" y="518"/>
                    </a:lnTo>
                    <a:lnTo>
                      <a:pt x="370" y="534"/>
                    </a:lnTo>
                    <a:lnTo>
                      <a:pt x="370" y="550"/>
                    </a:lnTo>
                    <a:lnTo>
                      <a:pt x="370" y="564"/>
                    </a:lnTo>
                    <a:lnTo>
                      <a:pt x="370" y="578"/>
                    </a:lnTo>
                    <a:lnTo>
                      <a:pt x="372" y="596"/>
                    </a:lnTo>
                    <a:lnTo>
                      <a:pt x="372" y="604"/>
                    </a:lnTo>
                    <a:lnTo>
                      <a:pt x="372" y="616"/>
                    </a:lnTo>
                    <a:lnTo>
                      <a:pt x="370" y="624"/>
                    </a:lnTo>
                    <a:lnTo>
                      <a:pt x="370" y="632"/>
                    </a:lnTo>
                    <a:lnTo>
                      <a:pt x="370" y="644"/>
                    </a:lnTo>
                    <a:lnTo>
                      <a:pt x="368" y="652"/>
                    </a:lnTo>
                    <a:lnTo>
                      <a:pt x="366" y="664"/>
                    </a:lnTo>
                    <a:lnTo>
                      <a:pt x="364" y="672"/>
                    </a:lnTo>
                    <a:lnTo>
                      <a:pt x="360" y="678"/>
                    </a:lnTo>
                    <a:lnTo>
                      <a:pt x="358" y="684"/>
                    </a:lnTo>
                    <a:lnTo>
                      <a:pt x="354" y="690"/>
                    </a:lnTo>
                    <a:lnTo>
                      <a:pt x="350" y="694"/>
                    </a:lnTo>
                    <a:lnTo>
                      <a:pt x="346" y="700"/>
                    </a:lnTo>
                    <a:lnTo>
                      <a:pt x="342" y="706"/>
                    </a:lnTo>
                    <a:lnTo>
                      <a:pt x="338" y="708"/>
                    </a:lnTo>
                    <a:lnTo>
                      <a:pt x="334" y="712"/>
                    </a:lnTo>
                    <a:lnTo>
                      <a:pt x="326" y="716"/>
                    </a:lnTo>
                    <a:lnTo>
                      <a:pt x="316" y="720"/>
                    </a:lnTo>
                    <a:lnTo>
                      <a:pt x="304" y="722"/>
                    </a:lnTo>
                    <a:lnTo>
                      <a:pt x="296" y="726"/>
                    </a:lnTo>
                    <a:lnTo>
                      <a:pt x="286" y="726"/>
                    </a:lnTo>
                    <a:lnTo>
                      <a:pt x="278" y="726"/>
                    </a:lnTo>
                    <a:lnTo>
                      <a:pt x="268" y="726"/>
                    </a:lnTo>
                    <a:lnTo>
                      <a:pt x="258" y="726"/>
                    </a:lnTo>
                    <a:lnTo>
                      <a:pt x="254" y="728"/>
                    </a:lnTo>
                    <a:lnTo>
                      <a:pt x="252" y="726"/>
                    </a:lnTo>
                    <a:lnTo>
                      <a:pt x="248" y="726"/>
                    </a:lnTo>
                    <a:lnTo>
                      <a:pt x="246" y="726"/>
                    </a:lnTo>
                    <a:lnTo>
                      <a:pt x="242" y="726"/>
                    </a:lnTo>
                    <a:lnTo>
                      <a:pt x="238" y="724"/>
                    </a:lnTo>
                    <a:lnTo>
                      <a:pt x="236" y="724"/>
                    </a:lnTo>
                    <a:lnTo>
                      <a:pt x="232" y="724"/>
                    </a:lnTo>
                    <a:lnTo>
                      <a:pt x="226" y="762"/>
                    </a:lnTo>
                    <a:lnTo>
                      <a:pt x="232" y="762"/>
                    </a:lnTo>
                    <a:lnTo>
                      <a:pt x="236" y="762"/>
                    </a:lnTo>
                    <a:lnTo>
                      <a:pt x="240" y="764"/>
                    </a:lnTo>
                    <a:lnTo>
                      <a:pt x="244" y="764"/>
                    </a:lnTo>
                    <a:lnTo>
                      <a:pt x="250" y="766"/>
                    </a:lnTo>
                    <a:lnTo>
                      <a:pt x="254" y="766"/>
                    </a:lnTo>
                    <a:lnTo>
                      <a:pt x="258" y="766"/>
                    </a:lnTo>
                    <a:lnTo>
                      <a:pt x="262" y="768"/>
                    </a:lnTo>
                    <a:close/>
                    <a:moveTo>
                      <a:pt x="216" y="718"/>
                    </a:moveTo>
                    <a:lnTo>
                      <a:pt x="198" y="708"/>
                    </a:lnTo>
                    <a:lnTo>
                      <a:pt x="168" y="692"/>
                    </a:lnTo>
                    <a:lnTo>
                      <a:pt x="138" y="670"/>
                    </a:lnTo>
                    <a:lnTo>
                      <a:pt x="110" y="642"/>
                    </a:lnTo>
                    <a:lnTo>
                      <a:pt x="86" y="610"/>
                    </a:lnTo>
                    <a:lnTo>
                      <a:pt x="62" y="574"/>
                    </a:lnTo>
                    <a:lnTo>
                      <a:pt x="42" y="536"/>
                    </a:lnTo>
                    <a:lnTo>
                      <a:pt x="34" y="516"/>
                    </a:lnTo>
                    <a:lnTo>
                      <a:pt x="28" y="494"/>
                    </a:lnTo>
                    <a:lnTo>
                      <a:pt x="24" y="474"/>
                    </a:lnTo>
                    <a:lnTo>
                      <a:pt x="18" y="452"/>
                    </a:lnTo>
                    <a:lnTo>
                      <a:pt x="14" y="430"/>
                    </a:lnTo>
                    <a:lnTo>
                      <a:pt x="12" y="406"/>
                    </a:lnTo>
                    <a:lnTo>
                      <a:pt x="12" y="386"/>
                    </a:lnTo>
                    <a:lnTo>
                      <a:pt x="12" y="364"/>
                    </a:lnTo>
                    <a:lnTo>
                      <a:pt x="16" y="338"/>
                    </a:lnTo>
                    <a:lnTo>
                      <a:pt x="20" y="316"/>
                    </a:lnTo>
                    <a:lnTo>
                      <a:pt x="26" y="292"/>
                    </a:lnTo>
                    <a:lnTo>
                      <a:pt x="34" y="268"/>
                    </a:lnTo>
                    <a:lnTo>
                      <a:pt x="44" y="242"/>
                    </a:lnTo>
                    <a:lnTo>
                      <a:pt x="54" y="216"/>
                    </a:lnTo>
                    <a:lnTo>
                      <a:pt x="58" y="214"/>
                    </a:lnTo>
                    <a:lnTo>
                      <a:pt x="60" y="210"/>
                    </a:lnTo>
                    <a:lnTo>
                      <a:pt x="60" y="208"/>
                    </a:lnTo>
                    <a:lnTo>
                      <a:pt x="62" y="206"/>
                    </a:lnTo>
                    <a:lnTo>
                      <a:pt x="62" y="204"/>
                    </a:lnTo>
                    <a:lnTo>
                      <a:pt x="64" y="202"/>
                    </a:lnTo>
                    <a:lnTo>
                      <a:pt x="66" y="198"/>
                    </a:lnTo>
                    <a:lnTo>
                      <a:pt x="68" y="196"/>
                    </a:lnTo>
                    <a:lnTo>
                      <a:pt x="54" y="194"/>
                    </a:lnTo>
                    <a:lnTo>
                      <a:pt x="42" y="216"/>
                    </a:lnTo>
                    <a:lnTo>
                      <a:pt x="32" y="240"/>
                    </a:lnTo>
                    <a:lnTo>
                      <a:pt x="22" y="266"/>
                    </a:lnTo>
                    <a:lnTo>
                      <a:pt x="14" y="290"/>
                    </a:lnTo>
                    <a:lnTo>
                      <a:pt x="10" y="310"/>
                    </a:lnTo>
                    <a:lnTo>
                      <a:pt x="6" y="336"/>
                    </a:lnTo>
                    <a:lnTo>
                      <a:pt x="2" y="358"/>
                    </a:lnTo>
                    <a:lnTo>
                      <a:pt x="0" y="380"/>
                    </a:lnTo>
                    <a:lnTo>
                      <a:pt x="0" y="404"/>
                    </a:lnTo>
                    <a:lnTo>
                      <a:pt x="2" y="424"/>
                    </a:lnTo>
                    <a:lnTo>
                      <a:pt x="4" y="446"/>
                    </a:lnTo>
                    <a:lnTo>
                      <a:pt x="6" y="468"/>
                    </a:lnTo>
                    <a:lnTo>
                      <a:pt x="16" y="510"/>
                    </a:lnTo>
                    <a:lnTo>
                      <a:pt x="30" y="550"/>
                    </a:lnTo>
                    <a:lnTo>
                      <a:pt x="44" y="586"/>
                    </a:lnTo>
                    <a:lnTo>
                      <a:pt x="64" y="618"/>
                    </a:lnTo>
                    <a:lnTo>
                      <a:pt x="84" y="650"/>
                    </a:lnTo>
                    <a:lnTo>
                      <a:pt x="106" y="678"/>
                    </a:lnTo>
                    <a:lnTo>
                      <a:pt x="132" y="704"/>
                    </a:lnTo>
                    <a:lnTo>
                      <a:pt x="156" y="724"/>
                    </a:lnTo>
                    <a:lnTo>
                      <a:pt x="184" y="740"/>
                    </a:lnTo>
                    <a:lnTo>
                      <a:pt x="208" y="754"/>
                    </a:lnTo>
                    <a:lnTo>
                      <a:pt x="216" y="718"/>
                    </a:lnTo>
                    <a:close/>
                    <a:moveTo>
                      <a:pt x="86" y="164"/>
                    </a:moveTo>
                    <a:lnTo>
                      <a:pt x="88" y="166"/>
                    </a:lnTo>
                    <a:lnTo>
                      <a:pt x="88" y="162"/>
                    </a:lnTo>
                    <a:lnTo>
                      <a:pt x="90" y="160"/>
                    </a:lnTo>
                    <a:lnTo>
                      <a:pt x="92" y="160"/>
                    </a:lnTo>
                    <a:lnTo>
                      <a:pt x="92" y="158"/>
                    </a:lnTo>
                    <a:lnTo>
                      <a:pt x="94" y="154"/>
                    </a:lnTo>
                    <a:lnTo>
                      <a:pt x="96" y="152"/>
                    </a:lnTo>
                    <a:lnTo>
                      <a:pt x="98" y="152"/>
                    </a:lnTo>
                    <a:lnTo>
                      <a:pt x="102" y="146"/>
                    </a:lnTo>
                    <a:lnTo>
                      <a:pt x="104" y="142"/>
                    </a:lnTo>
                    <a:lnTo>
                      <a:pt x="108" y="140"/>
                    </a:lnTo>
                    <a:lnTo>
                      <a:pt x="112" y="136"/>
                    </a:lnTo>
                    <a:lnTo>
                      <a:pt x="116" y="130"/>
                    </a:lnTo>
                    <a:lnTo>
                      <a:pt x="120" y="128"/>
                    </a:lnTo>
                    <a:lnTo>
                      <a:pt x="124" y="122"/>
                    </a:lnTo>
                    <a:lnTo>
                      <a:pt x="128" y="120"/>
                    </a:lnTo>
                    <a:lnTo>
                      <a:pt x="150" y="104"/>
                    </a:lnTo>
                    <a:lnTo>
                      <a:pt x="172" y="90"/>
                    </a:lnTo>
                    <a:lnTo>
                      <a:pt x="196" y="78"/>
                    </a:lnTo>
                    <a:lnTo>
                      <a:pt x="218" y="70"/>
                    </a:lnTo>
                    <a:lnTo>
                      <a:pt x="240" y="60"/>
                    </a:lnTo>
                    <a:lnTo>
                      <a:pt x="264" y="56"/>
                    </a:lnTo>
                    <a:lnTo>
                      <a:pt x="286" y="48"/>
                    </a:lnTo>
                    <a:lnTo>
                      <a:pt x="308" y="42"/>
                    </a:lnTo>
                    <a:lnTo>
                      <a:pt x="328" y="42"/>
                    </a:lnTo>
                    <a:lnTo>
                      <a:pt x="348" y="42"/>
                    </a:lnTo>
                    <a:lnTo>
                      <a:pt x="368" y="40"/>
                    </a:lnTo>
                    <a:lnTo>
                      <a:pt x="386" y="40"/>
                    </a:lnTo>
                    <a:lnTo>
                      <a:pt x="406" y="42"/>
                    </a:lnTo>
                    <a:lnTo>
                      <a:pt x="424" y="42"/>
                    </a:lnTo>
                    <a:lnTo>
                      <a:pt x="444" y="46"/>
                    </a:lnTo>
                    <a:lnTo>
                      <a:pt x="462" y="50"/>
                    </a:lnTo>
                    <a:lnTo>
                      <a:pt x="486" y="56"/>
                    </a:lnTo>
                    <a:lnTo>
                      <a:pt x="490" y="60"/>
                    </a:lnTo>
                    <a:lnTo>
                      <a:pt x="496" y="62"/>
                    </a:lnTo>
                    <a:lnTo>
                      <a:pt x="500" y="62"/>
                    </a:lnTo>
                    <a:lnTo>
                      <a:pt x="504" y="66"/>
                    </a:lnTo>
                    <a:lnTo>
                      <a:pt x="506" y="66"/>
                    </a:lnTo>
                    <a:lnTo>
                      <a:pt x="512" y="70"/>
                    </a:lnTo>
                    <a:lnTo>
                      <a:pt x="514" y="70"/>
                    </a:lnTo>
                    <a:lnTo>
                      <a:pt x="520" y="74"/>
                    </a:lnTo>
                    <a:lnTo>
                      <a:pt x="522" y="74"/>
                    </a:lnTo>
                    <a:lnTo>
                      <a:pt x="526" y="78"/>
                    </a:lnTo>
                    <a:lnTo>
                      <a:pt x="528" y="78"/>
                    </a:lnTo>
                    <a:lnTo>
                      <a:pt x="534" y="80"/>
                    </a:lnTo>
                    <a:lnTo>
                      <a:pt x="536" y="84"/>
                    </a:lnTo>
                    <a:lnTo>
                      <a:pt x="540" y="84"/>
                    </a:lnTo>
                    <a:lnTo>
                      <a:pt x="542" y="88"/>
                    </a:lnTo>
                    <a:lnTo>
                      <a:pt x="546" y="92"/>
                    </a:lnTo>
                    <a:lnTo>
                      <a:pt x="558" y="108"/>
                    </a:lnTo>
                    <a:lnTo>
                      <a:pt x="568" y="124"/>
                    </a:lnTo>
                    <a:lnTo>
                      <a:pt x="572" y="142"/>
                    </a:lnTo>
                    <a:lnTo>
                      <a:pt x="572" y="164"/>
                    </a:lnTo>
                    <a:lnTo>
                      <a:pt x="572" y="176"/>
                    </a:lnTo>
                    <a:lnTo>
                      <a:pt x="570" y="192"/>
                    </a:lnTo>
                    <a:lnTo>
                      <a:pt x="566" y="196"/>
                    </a:lnTo>
                    <a:lnTo>
                      <a:pt x="566" y="198"/>
                    </a:lnTo>
                    <a:lnTo>
                      <a:pt x="566" y="200"/>
                    </a:lnTo>
                    <a:lnTo>
                      <a:pt x="566" y="204"/>
                    </a:lnTo>
                    <a:lnTo>
                      <a:pt x="564" y="206"/>
                    </a:lnTo>
                    <a:lnTo>
                      <a:pt x="562" y="212"/>
                    </a:lnTo>
                    <a:lnTo>
                      <a:pt x="562" y="216"/>
                    </a:lnTo>
                    <a:lnTo>
                      <a:pt x="560" y="218"/>
                    </a:lnTo>
                    <a:lnTo>
                      <a:pt x="556" y="222"/>
                    </a:lnTo>
                    <a:lnTo>
                      <a:pt x="552" y="226"/>
                    </a:lnTo>
                    <a:lnTo>
                      <a:pt x="546" y="228"/>
                    </a:lnTo>
                    <a:lnTo>
                      <a:pt x="542" y="234"/>
                    </a:lnTo>
                    <a:lnTo>
                      <a:pt x="538" y="236"/>
                    </a:lnTo>
                    <a:lnTo>
                      <a:pt x="532" y="242"/>
                    </a:lnTo>
                    <a:lnTo>
                      <a:pt x="528" y="244"/>
                    </a:lnTo>
                    <a:lnTo>
                      <a:pt x="522" y="246"/>
                    </a:lnTo>
                    <a:lnTo>
                      <a:pt x="512" y="250"/>
                    </a:lnTo>
                    <a:lnTo>
                      <a:pt x="504" y="256"/>
                    </a:lnTo>
                    <a:lnTo>
                      <a:pt x="494" y="260"/>
                    </a:lnTo>
                    <a:lnTo>
                      <a:pt x="486" y="264"/>
                    </a:lnTo>
                    <a:lnTo>
                      <a:pt x="474" y="268"/>
                    </a:lnTo>
                    <a:lnTo>
                      <a:pt x="464" y="276"/>
                    </a:lnTo>
                    <a:lnTo>
                      <a:pt x="454" y="278"/>
                    </a:lnTo>
                    <a:lnTo>
                      <a:pt x="444" y="286"/>
                    </a:lnTo>
                    <a:lnTo>
                      <a:pt x="442" y="288"/>
                    </a:lnTo>
                    <a:lnTo>
                      <a:pt x="438" y="294"/>
                    </a:lnTo>
                    <a:lnTo>
                      <a:pt x="434" y="296"/>
                    </a:lnTo>
                    <a:lnTo>
                      <a:pt x="432" y="298"/>
                    </a:lnTo>
                    <a:lnTo>
                      <a:pt x="428" y="304"/>
                    </a:lnTo>
                    <a:lnTo>
                      <a:pt x="426" y="306"/>
                    </a:lnTo>
                    <a:lnTo>
                      <a:pt x="422" y="310"/>
                    </a:lnTo>
                    <a:lnTo>
                      <a:pt x="420" y="312"/>
                    </a:lnTo>
                    <a:lnTo>
                      <a:pt x="404" y="336"/>
                    </a:lnTo>
                    <a:lnTo>
                      <a:pt x="448" y="344"/>
                    </a:lnTo>
                    <a:lnTo>
                      <a:pt x="450" y="342"/>
                    </a:lnTo>
                    <a:lnTo>
                      <a:pt x="452" y="338"/>
                    </a:lnTo>
                    <a:lnTo>
                      <a:pt x="454" y="340"/>
                    </a:lnTo>
                    <a:lnTo>
                      <a:pt x="454" y="336"/>
                    </a:lnTo>
                    <a:lnTo>
                      <a:pt x="458" y="334"/>
                    </a:lnTo>
                    <a:lnTo>
                      <a:pt x="458" y="332"/>
                    </a:lnTo>
                    <a:lnTo>
                      <a:pt x="460" y="332"/>
                    </a:lnTo>
                    <a:lnTo>
                      <a:pt x="474" y="318"/>
                    </a:lnTo>
                    <a:lnTo>
                      <a:pt x="492" y="308"/>
                    </a:lnTo>
                    <a:lnTo>
                      <a:pt x="512" y="300"/>
                    </a:lnTo>
                    <a:lnTo>
                      <a:pt x="536" y="290"/>
                    </a:lnTo>
                    <a:lnTo>
                      <a:pt x="556" y="276"/>
                    </a:lnTo>
                    <a:lnTo>
                      <a:pt x="576" y="262"/>
                    </a:lnTo>
                    <a:lnTo>
                      <a:pt x="582" y="252"/>
                    </a:lnTo>
                    <a:lnTo>
                      <a:pt x="592" y="242"/>
                    </a:lnTo>
                    <a:lnTo>
                      <a:pt x="598" y="232"/>
                    </a:lnTo>
                    <a:lnTo>
                      <a:pt x="600" y="222"/>
                    </a:lnTo>
                    <a:lnTo>
                      <a:pt x="606" y="198"/>
                    </a:lnTo>
                    <a:lnTo>
                      <a:pt x="610" y="180"/>
                    </a:lnTo>
                    <a:lnTo>
                      <a:pt x="612" y="164"/>
                    </a:lnTo>
                    <a:lnTo>
                      <a:pt x="612" y="146"/>
                    </a:lnTo>
                    <a:lnTo>
                      <a:pt x="612" y="128"/>
                    </a:lnTo>
                    <a:lnTo>
                      <a:pt x="606" y="118"/>
                    </a:lnTo>
                    <a:lnTo>
                      <a:pt x="604" y="102"/>
                    </a:lnTo>
                    <a:lnTo>
                      <a:pt x="598" y="90"/>
                    </a:lnTo>
                    <a:lnTo>
                      <a:pt x="584" y="68"/>
                    </a:lnTo>
                    <a:lnTo>
                      <a:pt x="566" y="50"/>
                    </a:lnTo>
                    <a:lnTo>
                      <a:pt x="544" y="36"/>
                    </a:lnTo>
                    <a:lnTo>
                      <a:pt x="522" y="26"/>
                    </a:lnTo>
                    <a:lnTo>
                      <a:pt x="498" y="16"/>
                    </a:lnTo>
                    <a:lnTo>
                      <a:pt x="472" y="10"/>
                    </a:lnTo>
                    <a:lnTo>
                      <a:pt x="446" y="6"/>
                    </a:lnTo>
                    <a:lnTo>
                      <a:pt x="422" y="2"/>
                    </a:lnTo>
                    <a:lnTo>
                      <a:pt x="378" y="0"/>
                    </a:lnTo>
                    <a:lnTo>
                      <a:pt x="344" y="4"/>
                    </a:lnTo>
                    <a:lnTo>
                      <a:pt x="316" y="8"/>
                    </a:lnTo>
                    <a:lnTo>
                      <a:pt x="284" y="16"/>
                    </a:lnTo>
                    <a:lnTo>
                      <a:pt x="250" y="24"/>
                    </a:lnTo>
                    <a:lnTo>
                      <a:pt x="212" y="40"/>
                    </a:lnTo>
                    <a:lnTo>
                      <a:pt x="176" y="58"/>
                    </a:lnTo>
                    <a:lnTo>
                      <a:pt x="142" y="80"/>
                    </a:lnTo>
                    <a:lnTo>
                      <a:pt x="126" y="94"/>
                    </a:lnTo>
                    <a:lnTo>
                      <a:pt x="110" y="110"/>
                    </a:lnTo>
                    <a:lnTo>
                      <a:pt x="98" y="124"/>
                    </a:lnTo>
                    <a:lnTo>
                      <a:pt x="84" y="142"/>
                    </a:lnTo>
                    <a:lnTo>
                      <a:pt x="82" y="144"/>
                    </a:lnTo>
                    <a:lnTo>
                      <a:pt x="82" y="146"/>
                    </a:lnTo>
                    <a:lnTo>
                      <a:pt x="80" y="150"/>
                    </a:lnTo>
                    <a:lnTo>
                      <a:pt x="78" y="152"/>
                    </a:lnTo>
                    <a:lnTo>
                      <a:pt x="76" y="154"/>
                    </a:lnTo>
                    <a:lnTo>
                      <a:pt x="74" y="156"/>
                    </a:lnTo>
                    <a:lnTo>
                      <a:pt x="74" y="160"/>
                    </a:lnTo>
                    <a:lnTo>
                      <a:pt x="72" y="162"/>
                    </a:lnTo>
                    <a:lnTo>
                      <a:pt x="86" y="16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32" name="Rectangle 78"/>
              <p:cNvSpPr>
                <a:spLocks noChangeArrowheads="1"/>
              </p:cNvSpPr>
              <p:nvPr/>
            </p:nvSpPr>
            <p:spPr bwMode="auto">
              <a:xfrm rot="-2343598">
                <a:off x="8863" y="14464"/>
                <a:ext cx="1009" cy="10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grpSp>
          <p:nvGrpSpPr>
            <p:cNvPr id="120" name="Group 79"/>
            <p:cNvGrpSpPr>
              <a:grpSpLocks/>
            </p:cNvGrpSpPr>
            <p:nvPr/>
          </p:nvGrpSpPr>
          <p:grpSpPr bwMode="auto">
            <a:xfrm>
              <a:off x="2114" y="8432"/>
              <a:ext cx="377" cy="1253"/>
              <a:chOff x="8701" y="15104"/>
              <a:chExt cx="377" cy="1253"/>
            </a:xfrm>
          </p:grpSpPr>
          <p:sp>
            <p:nvSpPr>
              <p:cNvPr id="127" name="Freeform 80"/>
              <p:cNvSpPr>
                <a:spLocks/>
              </p:cNvSpPr>
              <p:nvPr/>
            </p:nvSpPr>
            <p:spPr bwMode="auto">
              <a:xfrm rot="5400000">
                <a:off x="8263" y="15542"/>
                <a:ext cx="1253" cy="377"/>
              </a:xfrm>
              <a:custGeom>
                <a:avLst/>
                <a:gdLst>
                  <a:gd name="T0" fmla="*/ 1253 w 1253"/>
                  <a:gd name="T1" fmla="*/ 377 h 377"/>
                  <a:gd name="T2" fmla="*/ 0 w 1253"/>
                  <a:gd name="T3" fmla="*/ 0 h 377"/>
                  <a:gd name="T4" fmla="*/ 0 60000 65536"/>
                  <a:gd name="T5" fmla="*/ 0 60000 65536"/>
                  <a:gd name="T6" fmla="*/ 0 w 1253"/>
                  <a:gd name="T7" fmla="*/ 0 h 377"/>
                  <a:gd name="T8" fmla="*/ 1253 w 1253"/>
                  <a:gd name="T9" fmla="*/ 377 h 3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53" h="377">
                    <a:moveTo>
                      <a:pt x="1253" y="377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28" name="Line 81"/>
              <p:cNvSpPr>
                <a:spLocks noChangeShapeType="1"/>
              </p:cNvSpPr>
              <p:nvPr/>
            </p:nvSpPr>
            <p:spPr bwMode="auto">
              <a:xfrm rot="15571697" flipH="1">
                <a:off x="8964" y="15348"/>
                <a:ext cx="60" cy="12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2"/>
              <p:cNvSpPr>
                <a:spLocks noChangeShapeType="1"/>
              </p:cNvSpPr>
              <p:nvPr/>
            </p:nvSpPr>
            <p:spPr bwMode="auto">
              <a:xfrm rot="15571697" flipH="1">
                <a:off x="8968" y="15302"/>
                <a:ext cx="59" cy="12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AutoShape 83"/>
              <p:cNvSpPr>
                <a:spLocks noChangeArrowheads="1"/>
              </p:cNvSpPr>
              <p:nvPr/>
            </p:nvSpPr>
            <p:spPr bwMode="auto">
              <a:xfrm rot="-4482733">
                <a:off x="8706" y="15592"/>
                <a:ext cx="381" cy="24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grpSp>
          <p:nvGrpSpPr>
            <p:cNvPr id="121" name="Group 84"/>
            <p:cNvGrpSpPr>
              <a:grpSpLocks/>
            </p:cNvGrpSpPr>
            <p:nvPr/>
          </p:nvGrpSpPr>
          <p:grpSpPr bwMode="auto">
            <a:xfrm rot="1006843">
              <a:off x="1711" y="8451"/>
              <a:ext cx="377" cy="1253"/>
              <a:chOff x="8701" y="15104"/>
              <a:chExt cx="377" cy="1253"/>
            </a:xfrm>
          </p:grpSpPr>
          <p:sp>
            <p:nvSpPr>
              <p:cNvPr id="123" name="Freeform 85"/>
              <p:cNvSpPr>
                <a:spLocks/>
              </p:cNvSpPr>
              <p:nvPr/>
            </p:nvSpPr>
            <p:spPr bwMode="auto">
              <a:xfrm rot="5400000">
                <a:off x="8263" y="15542"/>
                <a:ext cx="1253" cy="377"/>
              </a:xfrm>
              <a:custGeom>
                <a:avLst/>
                <a:gdLst>
                  <a:gd name="T0" fmla="*/ 1253 w 1253"/>
                  <a:gd name="T1" fmla="*/ 377 h 377"/>
                  <a:gd name="T2" fmla="*/ 0 w 1253"/>
                  <a:gd name="T3" fmla="*/ 0 h 377"/>
                  <a:gd name="T4" fmla="*/ 0 60000 65536"/>
                  <a:gd name="T5" fmla="*/ 0 60000 65536"/>
                  <a:gd name="T6" fmla="*/ 0 w 1253"/>
                  <a:gd name="T7" fmla="*/ 0 h 377"/>
                  <a:gd name="T8" fmla="*/ 1253 w 1253"/>
                  <a:gd name="T9" fmla="*/ 377 h 3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53" h="377">
                    <a:moveTo>
                      <a:pt x="1253" y="377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24" name="Line 86"/>
              <p:cNvSpPr>
                <a:spLocks noChangeShapeType="1"/>
              </p:cNvSpPr>
              <p:nvPr/>
            </p:nvSpPr>
            <p:spPr bwMode="auto">
              <a:xfrm rot="15571697" flipH="1">
                <a:off x="8964" y="15348"/>
                <a:ext cx="60" cy="12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Line 87"/>
              <p:cNvSpPr>
                <a:spLocks noChangeShapeType="1"/>
              </p:cNvSpPr>
              <p:nvPr/>
            </p:nvSpPr>
            <p:spPr bwMode="auto">
              <a:xfrm rot="15571697" flipH="1">
                <a:off x="8968" y="15302"/>
                <a:ext cx="59" cy="12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AutoShape 88"/>
              <p:cNvSpPr>
                <a:spLocks noChangeArrowheads="1"/>
              </p:cNvSpPr>
              <p:nvPr/>
            </p:nvSpPr>
            <p:spPr bwMode="auto">
              <a:xfrm rot="-4482733">
                <a:off x="8706" y="15592"/>
                <a:ext cx="381" cy="24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sp>
          <p:nvSpPr>
            <p:cNvPr id="122" name="Text Box 89"/>
            <p:cNvSpPr txBox="1">
              <a:spLocks noChangeArrowheads="1"/>
            </p:cNvSpPr>
            <p:nvPr/>
          </p:nvSpPr>
          <p:spPr bwMode="auto">
            <a:xfrm>
              <a:off x="1540" y="9285"/>
              <a:ext cx="817" cy="37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99CC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ru-RU" sz="800" b="1"/>
                <a:t>до тб</a:t>
              </a: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5375" y="109005"/>
            <a:ext cx="6552728" cy="566936"/>
          </a:xfrm>
        </p:spPr>
        <p:txBody>
          <a:bodyPr>
            <a:normAutofit fontScale="90000"/>
          </a:bodyPr>
          <a:lstStyle/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+mn-cs"/>
              </a:rPr>
              <a:t>Завдання розвідника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76397129"/>
              </p:ext>
            </p:extLst>
          </p:nvPr>
        </p:nvGraphicFramePr>
        <p:xfrm>
          <a:off x="1098309" y="675941"/>
          <a:ext cx="7242487" cy="618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3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341908"/>
              </p:ext>
            </p:extLst>
          </p:nvPr>
        </p:nvGraphicFramePr>
        <p:xfrm>
          <a:off x="-2020888" y="5493159"/>
          <a:ext cx="2020888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orelDRAW" r:id="rId9" imgW="8765640" imgH="5654520" progId="CorelDRAW.Graphic.10">
                  <p:embed/>
                </p:oleObj>
              </mc:Choice>
              <mc:Fallback>
                <p:oleObj name="CorelDRAW" r:id="rId9" imgW="8765640" imgH="5654520" progId="CorelDRAW.Graphic.10">
                  <p:embed/>
                  <p:pic>
                    <p:nvPicPr>
                      <p:cNvPr id="44106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20888" y="5493159"/>
                        <a:ext cx="2020888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44"/>
          <p:cNvGrpSpPr>
            <a:grpSpLocks/>
          </p:cNvGrpSpPr>
          <p:nvPr/>
        </p:nvGrpSpPr>
        <p:grpSpPr bwMode="auto">
          <a:xfrm rot="1058494" flipH="1">
            <a:off x="9144000" y="888616"/>
            <a:ext cx="1295400" cy="590550"/>
            <a:chOff x="2356" y="1901"/>
            <a:chExt cx="1047" cy="516"/>
          </a:xfrm>
        </p:grpSpPr>
        <p:sp>
          <p:nvSpPr>
            <p:cNvPr id="65" name="Freeform 45"/>
            <p:cNvSpPr>
              <a:spLocks noEditPoints="1"/>
            </p:cNvSpPr>
            <p:nvPr/>
          </p:nvSpPr>
          <p:spPr bwMode="auto">
            <a:xfrm>
              <a:off x="2356" y="1901"/>
              <a:ext cx="1047" cy="516"/>
            </a:xfrm>
            <a:custGeom>
              <a:avLst/>
              <a:gdLst>
                <a:gd name="T0" fmla="*/ 510 w 1047"/>
                <a:gd name="T1" fmla="*/ 34 h 516"/>
                <a:gd name="T2" fmla="*/ 520 w 1047"/>
                <a:gd name="T3" fmla="*/ 13 h 516"/>
                <a:gd name="T4" fmla="*/ 525 w 1047"/>
                <a:gd name="T5" fmla="*/ 34 h 516"/>
                <a:gd name="T6" fmla="*/ 940 w 1047"/>
                <a:gd name="T7" fmla="*/ 3 h 516"/>
                <a:gd name="T8" fmla="*/ 581 w 1047"/>
                <a:gd name="T9" fmla="*/ 142 h 516"/>
                <a:gd name="T10" fmla="*/ 587 w 1047"/>
                <a:gd name="T11" fmla="*/ 196 h 516"/>
                <a:gd name="T12" fmla="*/ 644 w 1047"/>
                <a:gd name="T13" fmla="*/ 228 h 516"/>
                <a:gd name="T14" fmla="*/ 642 w 1047"/>
                <a:gd name="T15" fmla="*/ 294 h 516"/>
                <a:gd name="T16" fmla="*/ 775 w 1047"/>
                <a:gd name="T17" fmla="*/ 363 h 516"/>
                <a:gd name="T18" fmla="*/ 758 w 1047"/>
                <a:gd name="T19" fmla="*/ 401 h 516"/>
                <a:gd name="T20" fmla="*/ 721 w 1047"/>
                <a:gd name="T21" fmla="*/ 395 h 516"/>
                <a:gd name="T22" fmla="*/ 710 w 1047"/>
                <a:gd name="T23" fmla="*/ 357 h 516"/>
                <a:gd name="T24" fmla="*/ 644 w 1047"/>
                <a:gd name="T25" fmla="*/ 447 h 516"/>
                <a:gd name="T26" fmla="*/ 479 w 1047"/>
                <a:gd name="T27" fmla="*/ 392 h 516"/>
                <a:gd name="T28" fmla="*/ 322 w 1047"/>
                <a:gd name="T29" fmla="*/ 380 h 516"/>
                <a:gd name="T30" fmla="*/ 293 w 1047"/>
                <a:gd name="T31" fmla="*/ 405 h 516"/>
                <a:gd name="T32" fmla="*/ 264 w 1047"/>
                <a:gd name="T33" fmla="*/ 394 h 516"/>
                <a:gd name="T34" fmla="*/ 268 w 1047"/>
                <a:gd name="T35" fmla="*/ 351 h 516"/>
                <a:gd name="T36" fmla="*/ 395 w 1047"/>
                <a:gd name="T37" fmla="*/ 276 h 516"/>
                <a:gd name="T38" fmla="*/ 405 w 1047"/>
                <a:gd name="T39" fmla="*/ 215 h 516"/>
                <a:gd name="T40" fmla="*/ 449 w 1047"/>
                <a:gd name="T41" fmla="*/ 176 h 516"/>
                <a:gd name="T42" fmla="*/ 474 w 1047"/>
                <a:gd name="T43" fmla="*/ 134 h 516"/>
                <a:gd name="T44" fmla="*/ 633 w 1047"/>
                <a:gd name="T45" fmla="*/ 376 h 516"/>
                <a:gd name="T46" fmla="*/ 625 w 1047"/>
                <a:gd name="T47" fmla="*/ 359 h 516"/>
                <a:gd name="T48" fmla="*/ 644 w 1047"/>
                <a:gd name="T49" fmla="*/ 353 h 516"/>
                <a:gd name="T50" fmla="*/ 646 w 1047"/>
                <a:gd name="T51" fmla="*/ 374 h 516"/>
                <a:gd name="T52" fmla="*/ 353 w 1047"/>
                <a:gd name="T53" fmla="*/ 378 h 516"/>
                <a:gd name="T54" fmla="*/ 355 w 1047"/>
                <a:gd name="T55" fmla="*/ 357 h 516"/>
                <a:gd name="T56" fmla="*/ 374 w 1047"/>
                <a:gd name="T57" fmla="*/ 363 h 516"/>
                <a:gd name="T58" fmla="*/ 364 w 1047"/>
                <a:gd name="T59" fmla="*/ 380 h 516"/>
                <a:gd name="T60" fmla="*/ 648 w 1047"/>
                <a:gd name="T61" fmla="*/ 367 h 516"/>
                <a:gd name="T62" fmla="*/ 660 w 1047"/>
                <a:gd name="T63" fmla="*/ 351 h 516"/>
                <a:gd name="T64" fmla="*/ 671 w 1047"/>
                <a:gd name="T65" fmla="*/ 367 h 516"/>
                <a:gd name="T66" fmla="*/ 387 w 1047"/>
                <a:gd name="T67" fmla="*/ 380 h 516"/>
                <a:gd name="T68" fmla="*/ 378 w 1047"/>
                <a:gd name="T69" fmla="*/ 363 h 516"/>
                <a:gd name="T70" fmla="*/ 395 w 1047"/>
                <a:gd name="T71" fmla="*/ 357 h 516"/>
                <a:gd name="T72" fmla="*/ 397 w 1047"/>
                <a:gd name="T73" fmla="*/ 378 h 516"/>
                <a:gd name="T74" fmla="*/ 627 w 1047"/>
                <a:gd name="T75" fmla="*/ 399 h 516"/>
                <a:gd name="T76" fmla="*/ 629 w 1047"/>
                <a:gd name="T77" fmla="*/ 380 h 516"/>
                <a:gd name="T78" fmla="*/ 648 w 1047"/>
                <a:gd name="T79" fmla="*/ 384 h 516"/>
                <a:gd name="T80" fmla="*/ 639 w 1047"/>
                <a:gd name="T81" fmla="*/ 401 h 516"/>
                <a:gd name="T82" fmla="*/ 349 w 1047"/>
                <a:gd name="T83" fmla="*/ 397 h 516"/>
                <a:gd name="T84" fmla="*/ 362 w 1047"/>
                <a:gd name="T85" fmla="*/ 384 h 516"/>
                <a:gd name="T86" fmla="*/ 374 w 1047"/>
                <a:gd name="T87" fmla="*/ 397 h 516"/>
                <a:gd name="T88" fmla="*/ 658 w 1047"/>
                <a:gd name="T89" fmla="*/ 401 h 516"/>
                <a:gd name="T90" fmla="*/ 650 w 1047"/>
                <a:gd name="T91" fmla="*/ 384 h 516"/>
                <a:gd name="T92" fmla="*/ 667 w 1047"/>
                <a:gd name="T93" fmla="*/ 378 h 516"/>
                <a:gd name="T94" fmla="*/ 669 w 1047"/>
                <a:gd name="T95" fmla="*/ 399 h 516"/>
                <a:gd name="T96" fmla="*/ 380 w 1047"/>
                <a:gd name="T97" fmla="*/ 403 h 516"/>
                <a:gd name="T98" fmla="*/ 381 w 1047"/>
                <a:gd name="T99" fmla="*/ 384 h 516"/>
                <a:gd name="T100" fmla="*/ 399 w 1047"/>
                <a:gd name="T101" fmla="*/ 390 h 516"/>
                <a:gd name="T102" fmla="*/ 391 w 1047"/>
                <a:gd name="T103" fmla="*/ 407 h 516"/>
                <a:gd name="T104" fmla="*/ 500 w 1047"/>
                <a:gd name="T105" fmla="*/ 174 h 516"/>
                <a:gd name="T106" fmla="*/ 483 w 1047"/>
                <a:gd name="T107" fmla="*/ 149 h 516"/>
                <a:gd name="T108" fmla="*/ 470 w 1047"/>
                <a:gd name="T109" fmla="*/ 174 h 516"/>
                <a:gd name="T110" fmla="*/ 558 w 1047"/>
                <a:gd name="T111" fmla="*/ 184 h 516"/>
                <a:gd name="T112" fmla="*/ 568 w 1047"/>
                <a:gd name="T113" fmla="*/ 159 h 516"/>
                <a:gd name="T114" fmla="*/ 543 w 1047"/>
                <a:gd name="T115" fmla="*/ 153 h 516"/>
                <a:gd name="T116" fmla="*/ 541 w 1047"/>
                <a:gd name="T117" fmla="*/ 180 h 5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7"/>
                <a:gd name="T178" fmla="*/ 0 h 516"/>
                <a:gd name="T179" fmla="*/ 1047 w 1047"/>
                <a:gd name="T180" fmla="*/ 516 h 5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7" h="516">
                  <a:moveTo>
                    <a:pt x="71" y="21"/>
                  </a:moveTo>
                  <a:lnTo>
                    <a:pt x="506" y="63"/>
                  </a:lnTo>
                  <a:lnTo>
                    <a:pt x="506" y="59"/>
                  </a:lnTo>
                  <a:lnTo>
                    <a:pt x="508" y="53"/>
                  </a:lnTo>
                  <a:lnTo>
                    <a:pt x="508" y="50"/>
                  </a:lnTo>
                  <a:lnTo>
                    <a:pt x="508" y="46"/>
                  </a:lnTo>
                  <a:lnTo>
                    <a:pt x="510" y="42"/>
                  </a:lnTo>
                  <a:lnTo>
                    <a:pt x="510" y="38"/>
                  </a:lnTo>
                  <a:lnTo>
                    <a:pt x="510" y="34"/>
                  </a:lnTo>
                  <a:lnTo>
                    <a:pt x="512" y="28"/>
                  </a:lnTo>
                  <a:lnTo>
                    <a:pt x="512" y="25"/>
                  </a:lnTo>
                  <a:lnTo>
                    <a:pt x="514" y="23"/>
                  </a:lnTo>
                  <a:lnTo>
                    <a:pt x="514" y="19"/>
                  </a:lnTo>
                  <a:lnTo>
                    <a:pt x="516" y="17"/>
                  </a:lnTo>
                  <a:lnTo>
                    <a:pt x="516" y="15"/>
                  </a:lnTo>
                  <a:lnTo>
                    <a:pt x="518" y="13"/>
                  </a:lnTo>
                  <a:lnTo>
                    <a:pt x="520" y="13"/>
                  </a:lnTo>
                  <a:lnTo>
                    <a:pt x="522" y="13"/>
                  </a:lnTo>
                  <a:lnTo>
                    <a:pt x="522" y="15"/>
                  </a:lnTo>
                  <a:lnTo>
                    <a:pt x="522" y="17"/>
                  </a:lnTo>
                  <a:lnTo>
                    <a:pt x="524" y="19"/>
                  </a:lnTo>
                  <a:lnTo>
                    <a:pt x="524" y="23"/>
                  </a:lnTo>
                  <a:lnTo>
                    <a:pt x="525" y="25"/>
                  </a:lnTo>
                  <a:lnTo>
                    <a:pt x="525" y="28"/>
                  </a:lnTo>
                  <a:lnTo>
                    <a:pt x="525" y="34"/>
                  </a:lnTo>
                  <a:lnTo>
                    <a:pt x="527" y="38"/>
                  </a:lnTo>
                  <a:lnTo>
                    <a:pt x="527" y="42"/>
                  </a:lnTo>
                  <a:lnTo>
                    <a:pt x="529" y="46"/>
                  </a:lnTo>
                  <a:lnTo>
                    <a:pt x="529" y="50"/>
                  </a:lnTo>
                  <a:lnTo>
                    <a:pt x="529" y="53"/>
                  </a:lnTo>
                  <a:lnTo>
                    <a:pt x="531" y="59"/>
                  </a:lnTo>
                  <a:lnTo>
                    <a:pt x="531" y="63"/>
                  </a:lnTo>
                  <a:lnTo>
                    <a:pt x="936" y="0"/>
                  </a:lnTo>
                  <a:lnTo>
                    <a:pt x="940" y="3"/>
                  </a:lnTo>
                  <a:lnTo>
                    <a:pt x="558" y="73"/>
                  </a:lnTo>
                  <a:lnTo>
                    <a:pt x="1047" y="113"/>
                  </a:lnTo>
                  <a:lnTo>
                    <a:pt x="1045" y="121"/>
                  </a:lnTo>
                  <a:lnTo>
                    <a:pt x="535" y="88"/>
                  </a:lnTo>
                  <a:lnTo>
                    <a:pt x="535" y="130"/>
                  </a:lnTo>
                  <a:lnTo>
                    <a:pt x="566" y="134"/>
                  </a:lnTo>
                  <a:lnTo>
                    <a:pt x="571" y="136"/>
                  </a:lnTo>
                  <a:lnTo>
                    <a:pt x="575" y="138"/>
                  </a:lnTo>
                  <a:lnTo>
                    <a:pt x="581" y="142"/>
                  </a:lnTo>
                  <a:lnTo>
                    <a:pt x="585" y="146"/>
                  </a:lnTo>
                  <a:lnTo>
                    <a:pt x="587" y="149"/>
                  </a:lnTo>
                  <a:lnTo>
                    <a:pt x="589" y="155"/>
                  </a:lnTo>
                  <a:lnTo>
                    <a:pt x="591" y="163"/>
                  </a:lnTo>
                  <a:lnTo>
                    <a:pt x="591" y="171"/>
                  </a:lnTo>
                  <a:lnTo>
                    <a:pt x="591" y="178"/>
                  </a:lnTo>
                  <a:lnTo>
                    <a:pt x="589" y="184"/>
                  </a:lnTo>
                  <a:lnTo>
                    <a:pt x="589" y="190"/>
                  </a:lnTo>
                  <a:lnTo>
                    <a:pt x="587" y="196"/>
                  </a:lnTo>
                  <a:lnTo>
                    <a:pt x="585" y="199"/>
                  </a:lnTo>
                  <a:lnTo>
                    <a:pt x="583" y="203"/>
                  </a:lnTo>
                  <a:lnTo>
                    <a:pt x="581" y="207"/>
                  </a:lnTo>
                  <a:lnTo>
                    <a:pt x="577" y="209"/>
                  </a:lnTo>
                  <a:lnTo>
                    <a:pt x="633" y="213"/>
                  </a:lnTo>
                  <a:lnTo>
                    <a:pt x="637" y="215"/>
                  </a:lnTo>
                  <a:lnTo>
                    <a:pt x="641" y="219"/>
                  </a:lnTo>
                  <a:lnTo>
                    <a:pt x="642" y="222"/>
                  </a:lnTo>
                  <a:lnTo>
                    <a:pt x="644" y="228"/>
                  </a:lnTo>
                  <a:lnTo>
                    <a:pt x="646" y="234"/>
                  </a:lnTo>
                  <a:lnTo>
                    <a:pt x="648" y="242"/>
                  </a:lnTo>
                  <a:lnTo>
                    <a:pt x="648" y="249"/>
                  </a:lnTo>
                  <a:lnTo>
                    <a:pt x="648" y="259"/>
                  </a:lnTo>
                  <a:lnTo>
                    <a:pt x="648" y="269"/>
                  </a:lnTo>
                  <a:lnTo>
                    <a:pt x="646" y="276"/>
                  </a:lnTo>
                  <a:lnTo>
                    <a:pt x="646" y="284"/>
                  </a:lnTo>
                  <a:lnTo>
                    <a:pt x="644" y="290"/>
                  </a:lnTo>
                  <a:lnTo>
                    <a:pt x="642" y="294"/>
                  </a:lnTo>
                  <a:lnTo>
                    <a:pt x="641" y="297"/>
                  </a:lnTo>
                  <a:lnTo>
                    <a:pt x="637" y="301"/>
                  </a:lnTo>
                  <a:lnTo>
                    <a:pt x="635" y="303"/>
                  </a:lnTo>
                  <a:lnTo>
                    <a:pt x="779" y="322"/>
                  </a:lnTo>
                  <a:lnTo>
                    <a:pt x="783" y="344"/>
                  </a:lnTo>
                  <a:lnTo>
                    <a:pt x="760" y="345"/>
                  </a:lnTo>
                  <a:lnTo>
                    <a:pt x="765" y="351"/>
                  </a:lnTo>
                  <a:lnTo>
                    <a:pt x="771" y="357"/>
                  </a:lnTo>
                  <a:lnTo>
                    <a:pt x="775" y="363"/>
                  </a:lnTo>
                  <a:lnTo>
                    <a:pt x="777" y="369"/>
                  </a:lnTo>
                  <a:lnTo>
                    <a:pt x="777" y="372"/>
                  </a:lnTo>
                  <a:lnTo>
                    <a:pt x="777" y="378"/>
                  </a:lnTo>
                  <a:lnTo>
                    <a:pt x="777" y="382"/>
                  </a:lnTo>
                  <a:lnTo>
                    <a:pt x="773" y="388"/>
                  </a:lnTo>
                  <a:lnTo>
                    <a:pt x="769" y="392"/>
                  </a:lnTo>
                  <a:lnTo>
                    <a:pt x="765" y="395"/>
                  </a:lnTo>
                  <a:lnTo>
                    <a:pt x="761" y="399"/>
                  </a:lnTo>
                  <a:lnTo>
                    <a:pt x="758" y="401"/>
                  </a:lnTo>
                  <a:lnTo>
                    <a:pt x="754" y="403"/>
                  </a:lnTo>
                  <a:lnTo>
                    <a:pt x="750" y="403"/>
                  </a:lnTo>
                  <a:lnTo>
                    <a:pt x="746" y="405"/>
                  </a:lnTo>
                  <a:lnTo>
                    <a:pt x="740" y="405"/>
                  </a:lnTo>
                  <a:lnTo>
                    <a:pt x="737" y="403"/>
                  </a:lnTo>
                  <a:lnTo>
                    <a:pt x="733" y="403"/>
                  </a:lnTo>
                  <a:lnTo>
                    <a:pt x="729" y="401"/>
                  </a:lnTo>
                  <a:lnTo>
                    <a:pt x="725" y="399"/>
                  </a:lnTo>
                  <a:lnTo>
                    <a:pt x="721" y="395"/>
                  </a:lnTo>
                  <a:lnTo>
                    <a:pt x="717" y="392"/>
                  </a:lnTo>
                  <a:lnTo>
                    <a:pt x="713" y="390"/>
                  </a:lnTo>
                  <a:lnTo>
                    <a:pt x="710" y="384"/>
                  </a:lnTo>
                  <a:lnTo>
                    <a:pt x="708" y="380"/>
                  </a:lnTo>
                  <a:lnTo>
                    <a:pt x="706" y="376"/>
                  </a:lnTo>
                  <a:lnTo>
                    <a:pt x="706" y="370"/>
                  </a:lnTo>
                  <a:lnTo>
                    <a:pt x="706" y="367"/>
                  </a:lnTo>
                  <a:lnTo>
                    <a:pt x="708" y="361"/>
                  </a:lnTo>
                  <a:lnTo>
                    <a:pt x="710" y="357"/>
                  </a:lnTo>
                  <a:lnTo>
                    <a:pt x="713" y="351"/>
                  </a:lnTo>
                  <a:lnTo>
                    <a:pt x="717" y="347"/>
                  </a:lnTo>
                  <a:lnTo>
                    <a:pt x="596" y="351"/>
                  </a:lnTo>
                  <a:lnTo>
                    <a:pt x="564" y="386"/>
                  </a:lnTo>
                  <a:lnTo>
                    <a:pt x="602" y="388"/>
                  </a:lnTo>
                  <a:lnTo>
                    <a:pt x="562" y="392"/>
                  </a:lnTo>
                  <a:lnTo>
                    <a:pt x="554" y="407"/>
                  </a:lnTo>
                  <a:lnTo>
                    <a:pt x="639" y="418"/>
                  </a:lnTo>
                  <a:lnTo>
                    <a:pt x="644" y="447"/>
                  </a:lnTo>
                  <a:lnTo>
                    <a:pt x="527" y="465"/>
                  </a:lnTo>
                  <a:lnTo>
                    <a:pt x="535" y="488"/>
                  </a:lnTo>
                  <a:lnTo>
                    <a:pt x="524" y="516"/>
                  </a:lnTo>
                  <a:lnTo>
                    <a:pt x="508" y="490"/>
                  </a:lnTo>
                  <a:lnTo>
                    <a:pt x="516" y="465"/>
                  </a:lnTo>
                  <a:lnTo>
                    <a:pt x="395" y="451"/>
                  </a:lnTo>
                  <a:lnTo>
                    <a:pt x="405" y="417"/>
                  </a:lnTo>
                  <a:lnTo>
                    <a:pt x="481" y="407"/>
                  </a:lnTo>
                  <a:lnTo>
                    <a:pt x="479" y="392"/>
                  </a:lnTo>
                  <a:lnTo>
                    <a:pt x="435" y="388"/>
                  </a:lnTo>
                  <a:lnTo>
                    <a:pt x="476" y="384"/>
                  </a:lnTo>
                  <a:lnTo>
                    <a:pt x="449" y="353"/>
                  </a:lnTo>
                  <a:lnTo>
                    <a:pt x="314" y="355"/>
                  </a:lnTo>
                  <a:lnTo>
                    <a:pt x="318" y="361"/>
                  </a:lnTo>
                  <a:lnTo>
                    <a:pt x="320" y="367"/>
                  </a:lnTo>
                  <a:lnTo>
                    <a:pt x="322" y="370"/>
                  </a:lnTo>
                  <a:lnTo>
                    <a:pt x="324" y="376"/>
                  </a:lnTo>
                  <a:lnTo>
                    <a:pt x="322" y="380"/>
                  </a:lnTo>
                  <a:lnTo>
                    <a:pt x="322" y="384"/>
                  </a:lnTo>
                  <a:lnTo>
                    <a:pt x="318" y="388"/>
                  </a:lnTo>
                  <a:lnTo>
                    <a:pt x="316" y="392"/>
                  </a:lnTo>
                  <a:lnTo>
                    <a:pt x="312" y="395"/>
                  </a:lnTo>
                  <a:lnTo>
                    <a:pt x="309" y="399"/>
                  </a:lnTo>
                  <a:lnTo>
                    <a:pt x="305" y="401"/>
                  </a:lnTo>
                  <a:lnTo>
                    <a:pt x="301" y="403"/>
                  </a:lnTo>
                  <a:lnTo>
                    <a:pt x="297" y="405"/>
                  </a:lnTo>
                  <a:lnTo>
                    <a:pt x="293" y="405"/>
                  </a:lnTo>
                  <a:lnTo>
                    <a:pt x="289" y="407"/>
                  </a:lnTo>
                  <a:lnTo>
                    <a:pt x="287" y="407"/>
                  </a:lnTo>
                  <a:lnTo>
                    <a:pt x="284" y="407"/>
                  </a:lnTo>
                  <a:lnTo>
                    <a:pt x="280" y="405"/>
                  </a:lnTo>
                  <a:lnTo>
                    <a:pt x="278" y="403"/>
                  </a:lnTo>
                  <a:lnTo>
                    <a:pt x="274" y="401"/>
                  </a:lnTo>
                  <a:lnTo>
                    <a:pt x="270" y="399"/>
                  </a:lnTo>
                  <a:lnTo>
                    <a:pt x="268" y="395"/>
                  </a:lnTo>
                  <a:lnTo>
                    <a:pt x="264" y="394"/>
                  </a:lnTo>
                  <a:lnTo>
                    <a:pt x="261" y="388"/>
                  </a:lnTo>
                  <a:lnTo>
                    <a:pt x="259" y="384"/>
                  </a:lnTo>
                  <a:lnTo>
                    <a:pt x="257" y="380"/>
                  </a:lnTo>
                  <a:lnTo>
                    <a:pt x="257" y="374"/>
                  </a:lnTo>
                  <a:lnTo>
                    <a:pt x="257" y="370"/>
                  </a:lnTo>
                  <a:lnTo>
                    <a:pt x="259" y="367"/>
                  </a:lnTo>
                  <a:lnTo>
                    <a:pt x="261" y="361"/>
                  </a:lnTo>
                  <a:lnTo>
                    <a:pt x="264" y="357"/>
                  </a:lnTo>
                  <a:lnTo>
                    <a:pt x="268" y="351"/>
                  </a:lnTo>
                  <a:lnTo>
                    <a:pt x="245" y="349"/>
                  </a:lnTo>
                  <a:lnTo>
                    <a:pt x="253" y="326"/>
                  </a:lnTo>
                  <a:lnTo>
                    <a:pt x="406" y="313"/>
                  </a:lnTo>
                  <a:lnTo>
                    <a:pt x="403" y="307"/>
                  </a:lnTo>
                  <a:lnTo>
                    <a:pt x="401" y="303"/>
                  </a:lnTo>
                  <a:lnTo>
                    <a:pt x="399" y="297"/>
                  </a:lnTo>
                  <a:lnTo>
                    <a:pt x="397" y="290"/>
                  </a:lnTo>
                  <a:lnTo>
                    <a:pt x="397" y="284"/>
                  </a:lnTo>
                  <a:lnTo>
                    <a:pt x="395" y="276"/>
                  </a:lnTo>
                  <a:lnTo>
                    <a:pt x="395" y="267"/>
                  </a:lnTo>
                  <a:lnTo>
                    <a:pt x="395" y="257"/>
                  </a:lnTo>
                  <a:lnTo>
                    <a:pt x="395" y="247"/>
                  </a:lnTo>
                  <a:lnTo>
                    <a:pt x="395" y="240"/>
                  </a:lnTo>
                  <a:lnTo>
                    <a:pt x="397" y="232"/>
                  </a:lnTo>
                  <a:lnTo>
                    <a:pt x="397" y="226"/>
                  </a:lnTo>
                  <a:lnTo>
                    <a:pt x="399" y="222"/>
                  </a:lnTo>
                  <a:lnTo>
                    <a:pt x="403" y="219"/>
                  </a:lnTo>
                  <a:lnTo>
                    <a:pt x="405" y="215"/>
                  </a:lnTo>
                  <a:lnTo>
                    <a:pt x="408" y="213"/>
                  </a:lnTo>
                  <a:lnTo>
                    <a:pt x="460" y="207"/>
                  </a:lnTo>
                  <a:lnTo>
                    <a:pt x="458" y="203"/>
                  </a:lnTo>
                  <a:lnTo>
                    <a:pt x="454" y="199"/>
                  </a:lnTo>
                  <a:lnTo>
                    <a:pt x="452" y="196"/>
                  </a:lnTo>
                  <a:lnTo>
                    <a:pt x="451" y="192"/>
                  </a:lnTo>
                  <a:lnTo>
                    <a:pt x="451" y="186"/>
                  </a:lnTo>
                  <a:lnTo>
                    <a:pt x="451" y="182"/>
                  </a:lnTo>
                  <a:lnTo>
                    <a:pt x="449" y="176"/>
                  </a:lnTo>
                  <a:lnTo>
                    <a:pt x="451" y="169"/>
                  </a:lnTo>
                  <a:lnTo>
                    <a:pt x="451" y="163"/>
                  </a:lnTo>
                  <a:lnTo>
                    <a:pt x="452" y="157"/>
                  </a:lnTo>
                  <a:lnTo>
                    <a:pt x="454" y="151"/>
                  </a:lnTo>
                  <a:lnTo>
                    <a:pt x="456" y="148"/>
                  </a:lnTo>
                  <a:lnTo>
                    <a:pt x="460" y="144"/>
                  </a:lnTo>
                  <a:lnTo>
                    <a:pt x="464" y="140"/>
                  </a:lnTo>
                  <a:lnTo>
                    <a:pt x="468" y="136"/>
                  </a:lnTo>
                  <a:lnTo>
                    <a:pt x="474" y="134"/>
                  </a:lnTo>
                  <a:lnTo>
                    <a:pt x="502" y="126"/>
                  </a:lnTo>
                  <a:lnTo>
                    <a:pt x="502" y="92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499" y="75"/>
                  </a:lnTo>
                  <a:lnTo>
                    <a:pt x="71" y="25"/>
                  </a:lnTo>
                  <a:lnTo>
                    <a:pt x="71" y="21"/>
                  </a:lnTo>
                  <a:close/>
                  <a:moveTo>
                    <a:pt x="637" y="376"/>
                  </a:moveTo>
                  <a:lnTo>
                    <a:pt x="633" y="376"/>
                  </a:lnTo>
                  <a:lnTo>
                    <a:pt x="631" y="376"/>
                  </a:lnTo>
                  <a:lnTo>
                    <a:pt x="629" y="374"/>
                  </a:lnTo>
                  <a:lnTo>
                    <a:pt x="627" y="374"/>
                  </a:lnTo>
                  <a:lnTo>
                    <a:pt x="625" y="372"/>
                  </a:lnTo>
                  <a:lnTo>
                    <a:pt x="625" y="370"/>
                  </a:lnTo>
                  <a:lnTo>
                    <a:pt x="623" y="367"/>
                  </a:lnTo>
                  <a:lnTo>
                    <a:pt x="623" y="365"/>
                  </a:lnTo>
                  <a:lnTo>
                    <a:pt x="623" y="361"/>
                  </a:lnTo>
                  <a:lnTo>
                    <a:pt x="625" y="359"/>
                  </a:lnTo>
                  <a:lnTo>
                    <a:pt x="625" y="357"/>
                  </a:lnTo>
                  <a:lnTo>
                    <a:pt x="627" y="355"/>
                  </a:lnTo>
                  <a:lnTo>
                    <a:pt x="629" y="353"/>
                  </a:lnTo>
                  <a:lnTo>
                    <a:pt x="631" y="353"/>
                  </a:lnTo>
                  <a:lnTo>
                    <a:pt x="633" y="351"/>
                  </a:lnTo>
                  <a:lnTo>
                    <a:pt x="637" y="351"/>
                  </a:lnTo>
                  <a:lnTo>
                    <a:pt x="639" y="351"/>
                  </a:lnTo>
                  <a:lnTo>
                    <a:pt x="642" y="353"/>
                  </a:lnTo>
                  <a:lnTo>
                    <a:pt x="644" y="353"/>
                  </a:lnTo>
                  <a:lnTo>
                    <a:pt x="646" y="355"/>
                  </a:lnTo>
                  <a:lnTo>
                    <a:pt x="646" y="357"/>
                  </a:lnTo>
                  <a:lnTo>
                    <a:pt x="648" y="359"/>
                  </a:lnTo>
                  <a:lnTo>
                    <a:pt x="648" y="361"/>
                  </a:lnTo>
                  <a:lnTo>
                    <a:pt x="648" y="365"/>
                  </a:lnTo>
                  <a:lnTo>
                    <a:pt x="648" y="367"/>
                  </a:lnTo>
                  <a:lnTo>
                    <a:pt x="648" y="370"/>
                  </a:lnTo>
                  <a:lnTo>
                    <a:pt x="646" y="372"/>
                  </a:lnTo>
                  <a:lnTo>
                    <a:pt x="646" y="374"/>
                  </a:lnTo>
                  <a:lnTo>
                    <a:pt x="644" y="374"/>
                  </a:lnTo>
                  <a:lnTo>
                    <a:pt x="642" y="376"/>
                  </a:lnTo>
                  <a:lnTo>
                    <a:pt x="639" y="376"/>
                  </a:lnTo>
                  <a:lnTo>
                    <a:pt x="637" y="376"/>
                  </a:lnTo>
                  <a:close/>
                  <a:moveTo>
                    <a:pt x="362" y="382"/>
                  </a:moveTo>
                  <a:lnTo>
                    <a:pt x="358" y="380"/>
                  </a:lnTo>
                  <a:lnTo>
                    <a:pt x="357" y="380"/>
                  </a:lnTo>
                  <a:lnTo>
                    <a:pt x="355" y="380"/>
                  </a:lnTo>
                  <a:lnTo>
                    <a:pt x="353" y="378"/>
                  </a:lnTo>
                  <a:lnTo>
                    <a:pt x="351" y="376"/>
                  </a:lnTo>
                  <a:lnTo>
                    <a:pt x="351" y="374"/>
                  </a:lnTo>
                  <a:lnTo>
                    <a:pt x="349" y="372"/>
                  </a:lnTo>
                  <a:lnTo>
                    <a:pt x="349" y="369"/>
                  </a:lnTo>
                  <a:lnTo>
                    <a:pt x="349" y="367"/>
                  </a:lnTo>
                  <a:lnTo>
                    <a:pt x="351" y="363"/>
                  </a:lnTo>
                  <a:lnTo>
                    <a:pt x="351" y="361"/>
                  </a:lnTo>
                  <a:lnTo>
                    <a:pt x="353" y="359"/>
                  </a:lnTo>
                  <a:lnTo>
                    <a:pt x="355" y="357"/>
                  </a:lnTo>
                  <a:lnTo>
                    <a:pt x="357" y="357"/>
                  </a:lnTo>
                  <a:lnTo>
                    <a:pt x="358" y="357"/>
                  </a:lnTo>
                  <a:lnTo>
                    <a:pt x="362" y="355"/>
                  </a:lnTo>
                  <a:lnTo>
                    <a:pt x="364" y="357"/>
                  </a:lnTo>
                  <a:lnTo>
                    <a:pt x="368" y="357"/>
                  </a:lnTo>
                  <a:lnTo>
                    <a:pt x="370" y="357"/>
                  </a:lnTo>
                  <a:lnTo>
                    <a:pt x="372" y="359"/>
                  </a:lnTo>
                  <a:lnTo>
                    <a:pt x="374" y="361"/>
                  </a:lnTo>
                  <a:lnTo>
                    <a:pt x="374" y="363"/>
                  </a:lnTo>
                  <a:lnTo>
                    <a:pt x="374" y="367"/>
                  </a:lnTo>
                  <a:lnTo>
                    <a:pt x="376" y="369"/>
                  </a:lnTo>
                  <a:lnTo>
                    <a:pt x="374" y="372"/>
                  </a:lnTo>
                  <a:lnTo>
                    <a:pt x="374" y="374"/>
                  </a:lnTo>
                  <a:lnTo>
                    <a:pt x="374" y="376"/>
                  </a:lnTo>
                  <a:lnTo>
                    <a:pt x="372" y="378"/>
                  </a:lnTo>
                  <a:lnTo>
                    <a:pt x="370" y="380"/>
                  </a:lnTo>
                  <a:lnTo>
                    <a:pt x="368" y="380"/>
                  </a:lnTo>
                  <a:lnTo>
                    <a:pt x="364" y="380"/>
                  </a:lnTo>
                  <a:lnTo>
                    <a:pt x="362" y="382"/>
                  </a:lnTo>
                  <a:close/>
                  <a:moveTo>
                    <a:pt x="660" y="376"/>
                  </a:moveTo>
                  <a:lnTo>
                    <a:pt x="658" y="376"/>
                  </a:lnTo>
                  <a:lnTo>
                    <a:pt x="654" y="376"/>
                  </a:lnTo>
                  <a:lnTo>
                    <a:pt x="652" y="374"/>
                  </a:lnTo>
                  <a:lnTo>
                    <a:pt x="650" y="372"/>
                  </a:lnTo>
                  <a:lnTo>
                    <a:pt x="650" y="370"/>
                  </a:lnTo>
                  <a:lnTo>
                    <a:pt x="648" y="367"/>
                  </a:lnTo>
                  <a:lnTo>
                    <a:pt x="648" y="365"/>
                  </a:lnTo>
                  <a:lnTo>
                    <a:pt x="648" y="361"/>
                  </a:lnTo>
                  <a:lnTo>
                    <a:pt x="650" y="359"/>
                  </a:lnTo>
                  <a:lnTo>
                    <a:pt x="650" y="357"/>
                  </a:lnTo>
                  <a:lnTo>
                    <a:pt x="652" y="355"/>
                  </a:lnTo>
                  <a:lnTo>
                    <a:pt x="652" y="353"/>
                  </a:lnTo>
                  <a:lnTo>
                    <a:pt x="654" y="353"/>
                  </a:lnTo>
                  <a:lnTo>
                    <a:pt x="658" y="351"/>
                  </a:lnTo>
                  <a:lnTo>
                    <a:pt x="660" y="351"/>
                  </a:lnTo>
                  <a:lnTo>
                    <a:pt x="662" y="351"/>
                  </a:lnTo>
                  <a:lnTo>
                    <a:pt x="666" y="353"/>
                  </a:lnTo>
                  <a:lnTo>
                    <a:pt x="667" y="353"/>
                  </a:lnTo>
                  <a:lnTo>
                    <a:pt x="669" y="355"/>
                  </a:lnTo>
                  <a:lnTo>
                    <a:pt x="669" y="357"/>
                  </a:lnTo>
                  <a:lnTo>
                    <a:pt x="671" y="359"/>
                  </a:lnTo>
                  <a:lnTo>
                    <a:pt x="671" y="361"/>
                  </a:lnTo>
                  <a:lnTo>
                    <a:pt x="671" y="365"/>
                  </a:lnTo>
                  <a:lnTo>
                    <a:pt x="671" y="367"/>
                  </a:lnTo>
                  <a:lnTo>
                    <a:pt x="671" y="370"/>
                  </a:lnTo>
                  <a:lnTo>
                    <a:pt x="669" y="372"/>
                  </a:lnTo>
                  <a:lnTo>
                    <a:pt x="669" y="374"/>
                  </a:lnTo>
                  <a:lnTo>
                    <a:pt x="667" y="374"/>
                  </a:lnTo>
                  <a:lnTo>
                    <a:pt x="666" y="376"/>
                  </a:lnTo>
                  <a:lnTo>
                    <a:pt x="662" y="376"/>
                  </a:lnTo>
                  <a:lnTo>
                    <a:pt x="660" y="376"/>
                  </a:lnTo>
                  <a:close/>
                  <a:moveTo>
                    <a:pt x="389" y="382"/>
                  </a:moveTo>
                  <a:lnTo>
                    <a:pt x="387" y="380"/>
                  </a:lnTo>
                  <a:lnTo>
                    <a:pt x="383" y="380"/>
                  </a:lnTo>
                  <a:lnTo>
                    <a:pt x="381" y="380"/>
                  </a:lnTo>
                  <a:lnTo>
                    <a:pt x="380" y="378"/>
                  </a:lnTo>
                  <a:lnTo>
                    <a:pt x="378" y="376"/>
                  </a:lnTo>
                  <a:lnTo>
                    <a:pt x="378" y="374"/>
                  </a:lnTo>
                  <a:lnTo>
                    <a:pt x="376" y="372"/>
                  </a:lnTo>
                  <a:lnTo>
                    <a:pt x="376" y="369"/>
                  </a:lnTo>
                  <a:lnTo>
                    <a:pt x="376" y="367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80" y="359"/>
                  </a:lnTo>
                  <a:lnTo>
                    <a:pt x="381" y="357"/>
                  </a:lnTo>
                  <a:lnTo>
                    <a:pt x="383" y="357"/>
                  </a:lnTo>
                  <a:lnTo>
                    <a:pt x="387" y="357"/>
                  </a:lnTo>
                  <a:lnTo>
                    <a:pt x="389" y="355"/>
                  </a:lnTo>
                  <a:lnTo>
                    <a:pt x="391" y="357"/>
                  </a:lnTo>
                  <a:lnTo>
                    <a:pt x="393" y="357"/>
                  </a:lnTo>
                  <a:lnTo>
                    <a:pt x="395" y="357"/>
                  </a:lnTo>
                  <a:lnTo>
                    <a:pt x="397" y="359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7"/>
                  </a:lnTo>
                  <a:lnTo>
                    <a:pt x="399" y="369"/>
                  </a:lnTo>
                  <a:lnTo>
                    <a:pt x="399" y="372"/>
                  </a:lnTo>
                  <a:lnTo>
                    <a:pt x="399" y="374"/>
                  </a:lnTo>
                  <a:lnTo>
                    <a:pt x="399" y="376"/>
                  </a:lnTo>
                  <a:lnTo>
                    <a:pt x="397" y="378"/>
                  </a:lnTo>
                  <a:lnTo>
                    <a:pt x="395" y="380"/>
                  </a:lnTo>
                  <a:lnTo>
                    <a:pt x="393" y="380"/>
                  </a:lnTo>
                  <a:lnTo>
                    <a:pt x="391" y="380"/>
                  </a:lnTo>
                  <a:lnTo>
                    <a:pt x="389" y="382"/>
                  </a:lnTo>
                  <a:close/>
                  <a:moveTo>
                    <a:pt x="637" y="401"/>
                  </a:moveTo>
                  <a:lnTo>
                    <a:pt x="633" y="401"/>
                  </a:lnTo>
                  <a:lnTo>
                    <a:pt x="631" y="401"/>
                  </a:lnTo>
                  <a:lnTo>
                    <a:pt x="629" y="399"/>
                  </a:lnTo>
                  <a:lnTo>
                    <a:pt x="627" y="399"/>
                  </a:lnTo>
                  <a:lnTo>
                    <a:pt x="625" y="397"/>
                  </a:lnTo>
                  <a:lnTo>
                    <a:pt x="625" y="395"/>
                  </a:lnTo>
                  <a:lnTo>
                    <a:pt x="623" y="392"/>
                  </a:lnTo>
                  <a:lnTo>
                    <a:pt x="623" y="390"/>
                  </a:lnTo>
                  <a:lnTo>
                    <a:pt x="623" y="388"/>
                  </a:lnTo>
                  <a:lnTo>
                    <a:pt x="625" y="384"/>
                  </a:lnTo>
                  <a:lnTo>
                    <a:pt x="627" y="382"/>
                  </a:lnTo>
                  <a:lnTo>
                    <a:pt x="629" y="380"/>
                  </a:lnTo>
                  <a:lnTo>
                    <a:pt x="631" y="380"/>
                  </a:lnTo>
                  <a:lnTo>
                    <a:pt x="633" y="378"/>
                  </a:lnTo>
                  <a:lnTo>
                    <a:pt x="637" y="378"/>
                  </a:lnTo>
                  <a:lnTo>
                    <a:pt x="639" y="378"/>
                  </a:lnTo>
                  <a:lnTo>
                    <a:pt x="642" y="380"/>
                  </a:lnTo>
                  <a:lnTo>
                    <a:pt x="644" y="380"/>
                  </a:lnTo>
                  <a:lnTo>
                    <a:pt x="646" y="382"/>
                  </a:lnTo>
                  <a:lnTo>
                    <a:pt x="646" y="384"/>
                  </a:lnTo>
                  <a:lnTo>
                    <a:pt x="648" y="384"/>
                  </a:lnTo>
                  <a:lnTo>
                    <a:pt x="648" y="388"/>
                  </a:lnTo>
                  <a:lnTo>
                    <a:pt x="648" y="390"/>
                  </a:lnTo>
                  <a:lnTo>
                    <a:pt x="648" y="392"/>
                  </a:lnTo>
                  <a:lnTo>
                    <a:pt x="648" y="395"/>
                  </a:lnTo>
                  <a:lnTo>
                    <a:pt x="646" y="397"/>
                  </a:lnTo>
                  <a:lnTo>
                    <a:pt x="646" y="399"/>
                  </a:lnTo>
                  <a:lnTo>
                    <a:pt x="644" y="399"/>
                  </a:lnTo>
                  <a:lnTo>
                    <a:pt x="642" y="401"/>
                  </a:lnTo>
                  <a:lnTo>
                    <a:pt x="639" y="401"/>
                  </a:lnTo>
                  <a:lnTo>
                    <a:pt x="637" y="401"/>
                  </a:lnTo>
                  <a:close/>
                  <a:moveTo>
                    <a:pt x="362" y="407"/>
                  </a:moveTo>
                  <a:lnTo>
                    <a:pt x="358" y="407"/>
                  </a:lnTo>
                  <a:lnTo>
                    <a:pt x="357" y="405"/>
                  </a:lnTo>
                  <a:lnTo>
                    <a:pt x="355" y="405"/>
                  </a:lnTo>
                  <a:lnTo>
                    <a:pt x="353" y="403"/>
                  </a:lnTo>
                  <a:lnTo>
                    <a:pt x="351" y="401"/>
                  </a:lnTo>
                  <a:lnTo>
                    <a:pt x="351" y="399"/>
                  </a:lnTo>
                  <a:lnTo>
                    <a:pt x="349" y="397"/>
                  </a:lnTo>
                  <a:lnTo>
                    <a:pt x="349" y="394"/>
                  </a:lnTo>
                  <a:lnTo>
                    <a:pt x="349" y="392"/>
                  </a:lnTo>
                  <a:lnTo>
                    <a:pt x="351" y="390"/>
                  </a:lnTo>
                  <a:lnTo>
                    <a:pt x="351" y="388"/>
                  </a:lnTo>
                  <a:lnTo>
                    <a:pt x="353" y="386"/>
                  </a:lnTo>
                  <a:lnTo>
                    <a:pt x="355" y="384"/>
                  </a:lnTo>
                  <a:lnTo>
                    <a:pt x="357" y="384"/>
                  </a:lnTo>
                  <a:lnTo>
                    <a:pt x="358" y="384"/>
                  </a:lnTo>
                  <a:lnTo>
                    <a:pt x="362" y="384"/>
                  </a:lnTo>
                  <a:lnTo>
                    <a:pt x="364" y="384"/>
                  </a:lnTo>
                  <a:lnTo>
                    <a:pt x="368" y="384"/>
                  </a:lnTo>
                  <a:lnTo>
                    <a:pt x="370" y="384"/>
                  </a:lnTo>
                  <a:lnTo>
                    <a:pt x="372" y="386"/>
                  </a:lnTo>
                  <a:lnTo>
                    <a:pt x="374" y="388"/>
                  </a:lnTo>
                  <a:lnTo>
                    <a:pt x="374" y="390"/>
                  </a:lnTo>
                  <a:lnTo>
                    <a:pt x="374" y="392"/>
                  </a:lnTo>
                  <a:lnTo>
                    <a:pt x="376" y="394"/>
                  </a:lnTo>
                  <a:lnTo>
                    <a:pt x="374" y="397"/>
                  </a:lnTo>
                  <a:lnTo>
                    <a:pt x="374" y="399"/>
                  </a:lnTo>
                  <a:lnTo>
                    <a:pt x="374" y="401"/>
                  </a:lnTo>
                  <a:lnTo>
                    <a:pt x="372" y="403"/>
                  </a:lnTo>
                  <a:lnTo>
                    <a:pt x="370" y="405"/>
                  </a:lnTo>
                  <a:lnTo>
                    <a:pt x="368" y="405"/>
                  </a:lnTo>
                  <a:lnTo>
                    <a:pt x="364" y="407"/>
                  </a:lnTo>
                  <a:lnTo>
                    <a:pt x="362" y="407"/>
                  </a:lnTo>
                  <a:close/>
                  <a:moveTo>
                    <a:pt x="660" y="401"/>
                  </a:moveTo>
                  <a:lnTo>
                    <a:pt x="658" y="401"/>
                  </a:lnTo>
                  <a:lnTo>
                    <a:pt x="654" y="401"/>
                  </a:lnTo>
                  <a:lnTo>
                    <a:pt x="652" y="399"/>
                  </a:lnTo>
                  <a:lnTo>
                    <a:pt x="650" y="397"/>
                  </a:lnTo>
                  <a:lnTo>
                    <a:pt x="650" y="395"/>
                  </a:lnTo>
                  <a:lnTo>
                    <a:pt x="648" y="392"/>
                  </a:lnTo>
                  <a:lnTo>
                    <a:pt x="648" y="390"/>
                  </a:lnTo>
                  <a:lnTo>
                    <a:pt x="648" y="386"/>
                  </a:lnTo>
                  <a:lnTo>
                    <a:pt x="650" y="384"/>
                  </a:lnTo>
                  <a:lnTo>
                    <a:pt x="650" y="382"/>
                  </a:lnTo>
                  <a:lnTo>
                    <a:pt x="652" y="380"/>
                  </a:lnTo>
                  <a:lnTo>
                    <a:pt x="652" y="378"/>
                  </a:lnTo>
                  <a:lnTo>
                    <a:pt x="654" y="378"/>
                  </a:lnTo>
                  <a:lnTo>
                    <a:pt x="658" y="376"/>
                  </a:lnTo>
                  <a:lnTo>
                    <a:pt x="660" y="376"/>
                  </a:lnTo>
                  <a:lnTo>
                    <a:pt x="662" y="376"/>
                  </a:lnTo>
                  <a:lnTo>
                    <a:pt x="666" y="378"/>
                  </a:lnTo>
                  <a:lnTo>
                    <a:pt x="667" y="378"/>
                  </a:lnTo>
                  <a:lnTo>
                    <a:pt x="669" y="380"/>
                  </a:lnTo>
                  <a:lnTo>
                    <a:pt x="669" y="382"/>
                  </a:lnTo>
                  <a:lnTo>
                    <a:pt x="671" y="384"/>
                  </a:lnTo>
                  <a:lnTo>
                    <a:pt x="671" y="386"/>
                  </a:lnTo>
                  <a:lnTo>
                    <a:pt x="671" y="390"/>
                  </a:lnTo>
                  <a:lnTo>
                    <a:pt x="671" y="392"/>
                  </a:lnTo>
                  <a:lnTo>
                    <a:pt x="671" y="395"/>
                  </a:lnTo>
                  <a:lnTo>
                    <a:pt x="669" y="397"/>
                  </a:lnTo>
                  <a:lnTo>
                    <a:pt x="669" y="399"/>
                  </a:lnTo>
                  <a:lnTo>
                    <a:pt x="667" y="399"/>
                  </a:lnTo>
                  <a:lnTo>
                    <a:pt x="666" y="401"/>
                  </a:lnTo>
                  <a:lnTo>
                    <a:pt x="662" y="401"/>
                  </a:lnTo>
                  <a:lnTo>
                    <a:pt x="660" y="401"/>
                  </a:lnTo>
                  <a:close/>
                  <a:moveTo>
                    <a:pt x="389" y="407"/>
                  </a:moveTo>
                  <a:lnTo>
                    <a:pt x="387" y="407"/>
                  </a:lnTo>
                  <a:lnTo>
                    <a:pt x="383" y="405"/>
                  </a:lnTo>
                  <a:lnTo>
                    <a:pt x="381" y="405"/>
                  </a:lnTo>
                  <a:lnTo>
                    <a:pt x="380" y="403"/>
                  </a:lnTo>
                  <a:lnTo>
                    <a:pt x="378" y="401"/>
                  </a:lnTo>
                  <a:lnTo>
                    <a:pt x="378" y="399"/>
                  </a:lnTo>
                  <a:lnTo>
                    <a:pt x="376" y="397"/>
                  </a:lnTo>
                  <a:lnTo>
                    <a:pt x="376" y="394"/>
                  </a:lnTo>
                  <a:lnTo>
                    <a:pt x="376" y="392"/>
                  </a:lnTo>
                  <a:lnTo>
                    <a:pt x="378" y="390"/>
                  </a:lnTo>
                  <a:lnTo>
                    <a:pt x="378" y="388"/>
                  </a:lnTo>
                  <a:lnTo>
                    <a:pt x="380" y="386"/>
                  </a:lnTo>
                  <a:lnTo>
                    <a:pt x="381" y="384"/>
                  </a:lnTo>
                  <a:lnTo>
                    <a:pt x="383" y="384"/>
                  </a:lnTo>
                  <a:lnTo>
                    <a:pt x="387" y="384"/>
                  </a:lnTo>
                  <a:lnTo>
                    <a:pt x="389" y="384"/>
                  </a:lnTo>
                  <a:lnTo>
                    <a:pt x="391" y="384"/>
                  </a:lnTo>
                  <a:lnTo>
                    <a:pt x="393" y="384"/>
                  </a:lnTo>
                  <a:lnTo>
                    <a:pt x="395" y="384"/>
                  </a:lnTo>
                  <a:lnTo>
                    <a:pt x="397" y="386"/>
                  </a:lnTo>
                  <a:lnTo>
                    <a:pt x="399" y="388"/>
                  </a:lnTo>
                  <a:lnTo>
                    <a:pt x="399" y="390"/>
                  </a:lnTo>
                  <a:lnTo>
                    <a:pt x="399" y="392"/>
                  </a:lnTo>
                  <a:lnTo>
                    <a:pt x="399" y="394"/>
                  </a:lnTo>
                  <a:lnTo>
                    <a:pt x="399" y="397"/>
                  </a:lnTo>
                  <a:lnTo>
                    <a:pt x="399" y="399"/>
                  </a:lnTo>
                  <a:lnTo>
                    <a:pt x="399" y="401"/>
                  </a:lnTo>
                  <a:lnTo>
                    <a:pt x="397" y="403"/>
                  </a:lnTo>
                  <a:lnTo>
                    <a:pt x="395" y="405"/>
                  </a:lnTo>
                  <a:lnTo>
                    <a:pt x="393" y="405"/>
                  </a:lnTo>
                  <a:lnTo>
                    <a:pt x="391" y="407"/>
                  </a:lnTo>
                  <a:lnTo>
                    <a:pt x="389" y="407"/>
                  </a:lnTo>
                  <a:close/>
                  <a:moveTo>
                    <a:pt x="483" y="186"/>
                  </a:moveTo>
                  <a:lnTo>
                    <a:pt x="487" y="186"/>
                  </a:lnTo>
                  <a:lnTo>
                    <a:pt x="491" y="186"/>
                  </a:lnTo>
                  <a:lnTo>
                    <a:pt x="495" y="184"/>
                  </a:lnTo>
                  <a:lnTo>
                    <a:pt x="497" y="182"/>
                  </a:lnTo>
                  <a:lnTo>
                    <a:pt x="499" y="180"/>
                  </a:lnTo>
                  <a:lnTo>
                    <a:pt x="499" y="176"/>
                  </a:lnTo>
                  <a:lnTo>
                    <a:pt x="500" y="174"/>
                  </a:lnTo>
                  <a:lnTo>
                    <a:pt x="500" y="169"/>
                  </a:lnTo>
                  <a:lnTo>
                    <a:pt x="500" y="165"/>
                  </a:lnTo>
                  <a:lnTo>
                    <a:pt x="499" y="161"/>
                  </a:lnTo>
                  <a:lnTo>
                    <a:pt x="499" y="157"/>
                  </a:lnTo>
                  <a:lnTo>
                    <a:pt x="497" y="155"/>
                  </a:lnTo>
                  <a:lnTo>
                    <a:pt x="495" y="153"/>
                  </a:lnTo>
                  <a:lnTo>
                    <a:pt x="491" y="151"/>
                  </a:lnTo>
                  <a:lnTo>
                    <a:pt x="487" y="151"/>
                  </a:lnTo>
                  <a:lnTo>
                    <a:pt x="483" y="149"/>
                  </a:lnTo>
                  <a:lnTo>
                    <a:pt x="479" y="151"/>
                  </a:lnTo>
                  <a:lnTo>
                    <a:pt x="477" y="151"/>
                  </a:lnTo>
                  <a:lnTo>
                    <a:pt x="474" y="153"/>
                  </a:lnTo>
                  <a:lnTo>
                    <a:pt x="472" y="155"/>
                  </a:lnTo>
                  <a:lnTo>
                    <a:pt x="472" y="157"/>
                  </a:lnTo>
                  <a:lnTo>
                    <a:pt x="470" y="161"/>
                  </a:lnTo>
                  <a:lnTo>
                    <a:pt x="470" y="165"/>
                  </a:lnTo>
                  <a:lnTo>
                    <a:pt x="470" y="169"/>
                  </a:lnTo>
                  <a:lnTo>
                    <a:pt x="470" y="174"/>
                  </a:lnTo>
                  <a:lnTo>
                    <a:pt x="470" y="176"/>
                  </a:lnTo>
                  <a:lnTo>
                    <a:pt x="472" y="180"/>
                  </a:lnTo>
                  <a:lnTo>
                    <a:pt x="472" y="182"/>
                  </a:lnTo>
                  <a:lnTo>
                    <a:pt x="474" y="184"/>
                  </a:lnTo>
                  <a:lnTo>
                    <a:pt x="477" y="186"/>
                  </a:lnTo>
                  <a:lnTo>
                    <a:pt x="479" y="186"/>
                  </a:lnTo>
                  <a:lnTo>
                    <a:pt x="483" y="186"/>
                  </a:lnTo>
                  <a:close/>
                  <a:moveTo>
                    <a:pt x="554" y="184"/>
                  </a:moveTo>
                  <a:lnTo>
                    <a:pt x="558" y="184"/>
                  </a:lnTo>
                  <a:lnTo>
                    <a:pt x="562" y="182"/>
                  </a:lnTo>
                  <a:lnTo>
                    <a:pt x="564" y="182"/>
                  </a:lnTo>
                  <a:lnTo>
                    <a:pt x="566" y="180"/>
                  </a:lnTo>
                  <a:lnTo>
                    <a:pt x="568" y="178"/>
                  </a:lnTo>
                  <a:lnTo>
                    <a:pt x="568" y="174"/>
                  </a:lnTo>
                  <a:lnTo>
                    <a:pt x="570" y="171"/>
                  </a:lnTo>
                  <a:lnTo>
                    <a:pt x="570" y="167"/>
                  </a:lnTo>
                  <a:lnTo>
                    <a:pt x="570" y="163"/>
                  </a:lnTo>
                  <a:lnTo>
                    <a:pt x="568" y="159"/>
                  </a:lnTo>
                  <a:lnTo>
                    <a:pt x="568" y="157"/>
                  </a:lnTo>
                  <a:lnTo>
                    <a:pt x="566" y="155"/>
                  </a:lnTo>
                  <a:lnTo>
                    <a:pt x="564" y="153"/>
                  </a:lnTo>
                  <a:lnTo>
                    <a:pt x="562" y="151"/>
                  </a:lnTo>
                  <a:lnTo>
                    <a:pt x="558" y="151"/>
                  </a:lnTo>
                  <a:lnTo>
                    <a:pt x="554" y="149"/>
                  </a:lnTo>
                  <a:lnTo>
                    <a:pt x="550" y="151"/>
                  </a:lnTo>
                  <a:lnTo>
                    <a:pt x="547" y="151"/>
                  </a:lnTo>
                  <a:lnTo>
                    <a:pt x="543" y="153"/>
                  </a:lnTo>
                  <a:lnTo>
                    <a:pt x="541" y="155"/>
                  </a:lnTo>
                  <a:lnTo>
                    <a:pt x="539" y="157"/>
                  </a:lnTo>
                  <a:lnTo>
                    <a:pt x="537" y="159"/>
                  </a:lnTo>
                  <a:lnTo>
                    <a:pt x="537" y="163"/>
                  </a:lnTo>
                  <a:lnTo>
                    <a:pt x="535" y="167"/>
                  </a:lnTo>
                  <a:lnTo>
                    <a:pt x="537" y="171"/>
                  </a:lnTo>
                  <a:lnTo>
                    <a:pt x="537" y="174"/>
                  </a:lnTo>
                  <a:lnTo>
                    <a:pt x="539" y="178"/>
                  </a:lnTo>
                  <a:lnTo>
                    <a:pt x="541" y="180"/>
                  </a:lnTo>
                  <a:lnTo>
                    <a:pt x="543" y="182"/>
                  </a:lnTo>
                  <a:lnTo>
                    <a:pt x="547" y="182"/>
                  </a:lnTo>
                  <a:lnTo>
                    <a:pt x="550" y="184"/>
                  </a:lnTo>
                  <a:lnTo>
                    <a:pt x="554" y="1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2356" y="1901"/>
              <a:ext cx="1047" cy="516"/>
            </a:xfrm>
            <a:custGeom>
              <a:avLst/>
              <a:gdLst>
                <a:gd name="T0" fmla="*/ 508 w 1047"/>
                <a:gd name="T1" fmla="*/ 53 h 516"/>
                <a:gd name="T2" fmla="*/ 510 w 1047"/>
                <a:gd name="T3" fmla="*/ 38 h 516"/>
                <a:gd name="T4" fmla="*/ 514 w 1047"/>
                <a:gd name="T5" fmla="*/ 23 h 516"/>
                <a:gd name="T6" fmla="*/ 518 w 1047"/>
                <a:gd name="T7" fmla="*/ 13 h 516"/>
                <a:gd name="T8" fmla="*/ 522 w 1047"/>
                <a:gd name="T9" fmla="*/ 13 h 516"/>
                <a:gd name="T10" fmla="*/ 524 w 1047"/>
                <a:gd name="T11" fmla="*/ 23 h 516"/>
                <a:gd name="T12" fmla="*/ 527 w 1047"/>
                <a:gd name="T13" fmla="*/ 38 h 516"/>
                <a:gd name="T14" fmla="*/ 529 w 1047"/>
                <a:gd name="T15" fmla="*/ 53 h 516"/>
                <a:gd name="T16" fmla="*/ 940 w 1047"/>
                <a:gd name="T17" fmla="*/ 3 h 516"/>
                <a:gd name="T18" fmla="*/ 535 w 1047"/>
                <a:gd name="T19" fmla="*/ 88 h 516"/>
                <a:gd name="T20" fmla="*/ 575 w 1047"/>
                <a:gd name="T21" fmla="*/ 138 h 516"/>
                <a:gd name="T22" fmla="*/ 589 w 1047"/>
                <a:gd name="T23" fmla="*/ 155 h 516"/>
                <a:gd name="T24" fmla="*/ 589 w 1047"/>
                <a:gd name="T25" fmla="*/ 184 h 516"/>
                <a:gd name="T26" fmla="*/ 583 w 1047"/>
                <a:gd name="T27" fmla="*/ 203 h 516"/>
                <a:gd name="T28" fmla="*/ 637 w 1047"/>
                <a:gd name="T29" fmla="*/ 215 h 516"/>
                <a:gd name="T30" fmla="*/ 646 w 1047"/>
                <a:gd name="T31" fmla="*/ 234 h 516"/>
                <a:gd name="T32" fmla="*/ 648 w 1047"/>
                <a:gd name="T33" fmla="*/ 269 h 516"/>
                <a:gd name="T34" fmla="*/ 642 w 1047"/>
                <a:gd name="T35" fmla="*/ 294 h 516"/>
                <a:gd name="T36" fmla="*/ 779 w 1047"/>
                <a:gd name="T37" fmla="*/ 322 h 516"/>
                <a:gd name="T38" fmla="*/ 771 w 1047"/>
                <a:gd name="T39" fmla="*/ 357 h 516"/>
                <a:gd name="T40" fmla="*/ 777 w 1047"/>
                <a:gd name="T41" fmla="*/ 378 h 516"/>
                <a:gd name="T42" fmla="*/ 765 w 1047"/>
                <a:gd name="T43" fmla="*/ 395 h 516"/>
                <a:gd name="T44" fmla="*/ 750 w 1047"/>
                <a:gd name="T45" fmla="*/ 403 h 516"/>
                <a:gd name="T46" fmla="*/ 733 w 1047"/>
                <a:gd name="T47" fmla="*/ 403 h 516"/>
                <a:gd name="T48" fmla="*/ 717 w 1047"/>
                <a:gd name="T49" fmla="*/ 392 h 516"/>
                <a:gd name="T50" fmla="*/ 706 w 1047"/>
                <a:gd name="T51" fmla="*/ 376 h 516"/>
                <a:gd name="T52" fmla="*/ 710 w 1047"/>
                <a:gd name="T53" fmla="*/ 357 h 516"/>
                <a:gd name="T54" fmla="*/ 564 w 1047"/>
                <a:gd name="T55" fmla="*/ 386 h 516"/>
                <a:gd name="T56" fmla="*/ 639 w 1047"/>
                <a:gd name="T57" fmla="*/ 418 h 516"/>
                <a:gd name="T58" fmla="*/ 524 w 1047"/>
                <a:gd name="T59" fmla="*/ 516 h 516"/>
                <a:gd name="T60" fmla="*/ 405 w 1047"/>
                <a:gd name="T61" fmla="*/ 417 h 516"/>
                <a:gd name="T62" fmla="*/ 476 w 1047"/>
                <a:gd name="T63" fmla="*/ 384 h 516"/>
                <a:gd name="T64" fmla="*/ 320 w 1047"/>
                <a:gd name="T65" fmla="*/ 367 h 516"/>
                <a:gd name="T66" fmla="*/ 322 w 1047"/>
                <a:gd name="T67" fmla="*/ 384 h 516"/>
                <a:gd name="T68" fmla="*/ 309 w 1047"/>
                <a:gd name="T69" fmla="*/ 399 h 516"/>
                <a:gd name="T70" fmla="*/ 293 w 1047"/>
                <a:gd name="T71" fmla="*/ 405 h 516"/>
                <a:gd name="T72" fmla="*/ 280 w 1047"/>
                <a:gd name="T73" fmla="*/ 405 h 516"/>
                <a:gd name="T74" fmla="*/ 268 w 1047"/>
                <a:gd name="T75" fmla="*/ 395 h 516"/>
                <a:gd name="T76" fmla="*/ 257 w 1047"/>
                <a:gd name="T77" fmla="*/ 380 h 516"/>
                <a:gd name="T78" fmla="*/ 261 w 1047"/>
                <a:gd name="T79" fmla="*/ 361 h 516"/>
                <a:gd name="T80" fmla="*/ 253 w 1047"/>
                <a:gd name="T81" fmla="*/ 326 h 516"/>
                <a:gd name="T82" fmla="*/ 399 w 1047"/>
                <a:gd name="T83" fmla="*/ 297 h 516"/>
                <a:gd name="T84" fmla="*/ 395 w 1047"/>
                <a:gd name="T85" fmla="*/ 267 h 516"/>
                <a:gd name="T86" fmla="*/ 397 w 1047"/>
                <a:gd name="T87" fmla="*/ 232 h 516"/>
                <a:gd name="T88" fmla="*/ 405 w 1047"/>
                <a:gd name="T89" fmla="*/ 215 h 516"/>
                <a:gd name="T90" fmla="*/ 454 w 1047"/>
                <a:gd name="T91" fmla="*/ 199 h 516"/>
                <a:gd name="T92" fmla="*/ 451 w 1047"/>
                <a:gd name="T93" fmla="*/ 182 h 516"/>
                <a:gd name="T94" fmla="*/ 452 w 1047"/>
                <a:gd name="T95" fmla="*/ 157 h 516"/>
                <a:gd name="T96" fmla="*/ 464 w 1047"/>
                <a:gd name="T97" fmla="*/ 140 h 516"/>
                <a:gd name="T98" fmla="*/ 502 w 1047"/>
                <a:gd name="T99" fmla="*/ 92 h 516"/>
                <a:gd name="T100" fmla="*/ 71 w 1047"/>
                <a:gd name="T101" fmla="*/ 25 h 5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7"/>
                <a:gd name="T154" fmla="*/ 0 h 516"/>
                <a:gd name="T155" fmla="*/ 1047 w 1047"/>
                <a:gd name="T156" fmla="*/ 516 h 5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7" h="516">
                  <a:moveTo>
                    <a:pt x="71" y="21"/>
                  </a:moveTo>
                  <a:lnTo>
                    <a:pt x="506" y="63"/>
                  </a:lnTo>
                  <a:lnTo>
                    <a:pt x="506" y="59"/>
                  </a:lnTo>
                  <a:lnTo>
                    <a:pt x="508" y="53"/>
                  </a:lnTo>
                  <a:lnTo>
                    <a:pt x="508" y="50"/>
                  </a:lnTo>
                  <a:lnTo>
                    <a:pt x="508" y="46"/>
                  </a:lnTo>
                  <a:lnTo>
                    <a:pt x="510" y="42"/>
                  </a:lnTo>
                  <a:lnTo>
                    <a:pt x="510" y="38"/>
                  </a:lnTo>
                  <a:lnTo>
                    <a:pt x="510" y="34"/>
                  </a:lnTo>
                  <a:lnTo>
                    <a:pt x="512" y="28"/>
                  </a:lnTo>
                  <a:lnTo>
                    <a:pt x="512" y="25"/>
                  </a:lnTo>
                  <a:lnTo>
                    <a:pt x="514" y="23"/>
                  </a:lnTo>
                  <a:lnTo>
                    <a:pt x="514" y="19"/>
                  </a:lnTo>
                  <a:lnTo>
                    <a:pt x="516" y="17"/>
                  </a:lnTo>
                  <a:lnTo>
                    <a:pt x="516" y="15"/>
                  </a:lnTo>
                  <a:lnTo>
                    <a:pt x="518" y="13"/>
                  </a:lnTo>
                  <a:lnTo>
                    <a:pt x="520" y="13"/>
                  </a:lnTo>
                  <a:lnTo>
                    <a:pt x="522" y="13"/>
                  </a:lnTo>
                  <a:lnTo>
                    <a:pt x="522" y="15"/>
                  </a:lnTo>
                  <a:lnTo>
                    <a:pt x="522" y="17"/>
                  </a:lnTo>
                  <a:lnTo>
                    <a:pt x="524" y="19"/>
                  </a:lnTo>
                  <a:lnTo>
                    <a:pt x="524" y="23"/>
                  </a:lnTo>
                  <a:lnTo>
                    <a:pt x="525" y="25"/>
                  </a:lnTo>
                  <a:lnTo>
                    <a:pt x="525" y="28"/>
                  </a:lnTo>
                  <a:lnTo>
                    <a:pt x="525" y="34"/>
                  </a:lnTo>
                  <a:lnTo>
                    <a:pt x="527" y="38"/>
                  </a:lnTo>
                  <a:lnTo>
                    <a:pt x="527" y="42"/>
                  </a:lnTo>
                  <a:lnTo>
                    <a:pt x="529" y="46"/>
                  </a:lnTo>
                  <a:lnTo>
                    <a:pt x="529" y="50"/>
                  </a:lnTo>
                  <a:lnTo>
                    <a:pt x="529" y="53"/>
                  </a:lnTo>
                  <a:lnTo>
                    <a:pt x="531" y="59"/>
                  </a:lnTo>
                  <a:lnTo>
                    <a:pt x="531" y="63"/>
                  </a:lnTo>
                  <a:lnTo>
                    <a:pt x="936" y="0"/>
                  </a:lnTo>
                  <a:lnTo>
                    <a:pt x="940" y="3"/>
                  </a:lnTo>
                  <a:lnTo>
                    <a:pt x="558" y="73"/>
                  </a:lnTo>
                  <a:lnTo>
                    <a:pt x="1047" y="113"/>
                  </a:lnTo>
                  <a:lnTo>
                    <a:pt x="1045" y="121"/>
                  </a:lnTo>
                  <a:lnTo>
                    <a:pt x="535" y="88"/>
                  </a:lnTo>
                  <a:lnTo>
                    <a:pt x="535" y="130"/>
                  </a:lnTo>
                  <a:lnTo>
                    <a:pt x="566" y="134"/>
                  </a:lnTo>
                  <a:lnTo>
                    <a:pt x="571" y="136"/>
                  </a:lnTo>
                  <a:lnTo>
                    <a:pt x="575" y="138"/>
                  </a:lnTo>
                  <a:lnTo>
                    <a:pt x="581" y="142"/>
                  </a:lnTo>
                  <a:lnTo>
                    <a:pt x="585" y="146"/>
                  </a:lnTo>
                  <a:lnTo>
                    <a:pt x="587" y="149"/>
                  </a:lnTo>
                  <a:lnTo>
                    <a:pt x="589" y="155"/>
                  </a:lnTo>
                  <a:lnTo>
                    <a:pt x="591" y="163"/>
                  </a:lnTo>
                  <a:lnTo>
                    <a:pt x="591" y="171"/>
                  </a:lnTo>
                  <a:lnTo>
                    <a:pt x="591" y="178"/>
                  </a:lnTo>
                  <a:lnTo>
                    <a:pt x="589" y="184"/>
                  </a:lnTo>
                  <a:lnTo>
                    <a:pt x="589" y="190"/>
                  </a:lnTo>
                  <a:lnTo>
                    <a:pt x="587" y="196"/>
                  </a:lnTo>
                  <a:lnTo>
                    <a:pt x="585" y="199"/>
                  </a:lnTo>
                  <a:lnTo>
                    <a:pt x="583" y="203"/>
                  </a:lnTo>
                  <a:lnTo>
                    <a:pt x="581" y="207"/>
                  </a:lnTo>
                  <a:lnTo>
                    <a:pt x="577" y="209"/>
                  </a:lnTo>
                  <a:lnTo>
                    <a:pt x="633" y="213"/>
                  </a:lnTo>
                  <a:lnTo>
                    <a:pt x="637" y="215"/>
                  </a:lnTo>
                  <a:lnTo>
                    <a:pt x="641" y="219"/>
                  </a:lnTo>
                  <a:lnTo>
                    <a:pt x="642" y="222"/>
                  </a:lnTo>
                  <a:lnTo>
                    <a:pt x="644" y="228"/>
                  </a:lnTo>
                  <a:lnTo>
                    <a:pt x="646" y="234"/>
                  </a:lnTo>
                  <a:lnTo>
                    <a:pt x="648" y="242"/>
                  </a:lnTo>
                  <a:lnTo>
                    <a:pt x="648" y="249"/>
                  </a:lnTo>
                  <a:lnTo>
                    <a:pt x="648" y="259"/>
                  </a:lnTo>
                  <a:lnTo>
                    <a:pt x="648" y="269"/>
                  </a:lnTo>
                  <a:lnTo>
                    <a:pt x="646" y="276"/>
                  </a:lnTo>
                  <a:lnTo>
                    <a:pt x="646" y="284"/>
                  </a:lnTo>
                  <a:lnTo>
                    <a:pt x="644" y="290"/>
                  </a:lnTo>
                  <a:lnTo>
                    <a:pt x="642" y="294"/>
                  </a:lnTo>
                  <a:lnTo>
                    <a:pt x="641" y="297"/>
                  </a:lnTo>
                  <a:lnTo>
                    <a:pt x="637" y="301"/>
                  </a:lnTo>
                  <a:lnTo>
                    <a:pt x="635" y="303"/>
                  </a:lnTo>
                  <a:lnTo>
                    <a:pt x="779" y="322"/>
                  </a:lnTo>
                  <a:lnTo>
                    <a:pt x="783" y="344"/>
                  </a:lnTo>
                  <a:lnTo>
                    <a:pt x="760" y="345"/>
                  </a:lnTo>
                  <a:lnTo>
                    <a:pt x="765" y="351"/>
                  </a:lnTo>
                  <a:lnTo>
                    <a:pt x="771" y="357"/>
                  </a:lnTo>
                  <a:lnTo>
                    <a:pt x="775" y="363"/>
                  </a:lnTo>
                  <a:lnTo>
                    <a:pt x="777" y="369"/>
                  </a:lnTo>
                  <a:lnTo>
                    <a:pt x="777" y="372"/>
                  </a:lnTo>
                  <a:lnTo>
                    <a:pt x="777" y="378"/>
                  </a:lnTo>
                  <a:lnTo>
                    <a:pt x="777" y="382"/>
                  </a:lnTo>
                  <a:lnTo>
                    <a:pt x="773" y="388"/>
                  </a:lnTo>
                  <a:lnTo>
                    <a:pt x="769" y="392"/>
                  </a:lnTo>
                  <a:lnTo>
                    <a:pt x="765" y="395"/>
                  </a:lnTo>
                  <a:lnTo>
                    <a:pt x="761" y="399"/>
                  </a:lnTo>
                  <a:lnTo>
                    <a:pt x="758" y="401"/>
                  </a:lnTo>
                  <a:lnTo>
                    <a:pt x="754" y="403"/>
                  </a:lnTo>
                  <a:lnTo>
                    <a:pt x="750" y="403"/>
                  </a:lnTo>
                  <a:lnTo>
                    <a:pt x="746" y="405"/>
                  </a:lnTo>
                  <a:lnTo>
                    <a:pt x="740" y="405"/>
                  </a:lnTo>
                  <a:lnTo>
                    <a:pt x="737" y="403"/>
                  </a:lnTo>
                  <a:lnTo>
                    <a:pt x="733" y="403"/>
                  </a:lnTo>
                  <a:lnTo>
                    <a:pt x="729" y="401"/>
                  </a:lnTo>
                  <a:lnTo>
                    <a:pt x="725" y="399"/>
                  </a:lnTo>
                  <a:lnTo>
                    <a:pt x="721" y="395"/>
                  </a:lnTo>
                  <a:lnTo>
                    <a:pt x="717" y="392"/>
                  </a:lnTo>
                  <a:lnTo>
                    <a:pt x="713" y="390"/>
                  </a:lnTo>
                  <a:lnTo>
                    <a:pt x="710" y="384"/>
                  </a:lnTo>
                  <a:lnTo>
                    <a:pt x="708" y="380"/>
                  </a:lnTo>
                  <a:lnTo>
                    <a:pt x="706" y="376"/>
                  </a:lnTo>
                  <a:lnTo>
                    <a:pt x="706" y="370"/>
                  </a:lnTo>
                  <a:lnTo>
                    <a:pt x="706" y="367"/>
                  </a:lnTo>
                  <a:lnTo>
                    <a:pt x="708" y="361"/>
                  </a:lnTo>
                  <a:lnTo>
                    <a:pt x="710" y="357"/>
                  </a:lnTo>
                  <a:lnTo>
                    <a:pt x="713" y="351"/>
                  </a:lnTo>
                  <a:lnTo>
                    <a:pt x="717" y="347"/>
                  </a:lnTo>
                  <a:lnTo>
                    <a:pt x="596" y="351"/>
                  </a:lnTo>
                  <a:lnTo>
                    <a:pt x="564" y="386"/>
                  </a:lnTo>
                  <a:lnTo>
                    <a:pt x="602" y="388"/>
                  </a:lnTo>
                  <a:lnTo>
                    <a:pt x="562" y="392"/>
                  </a:lnTo>
                  <a:lnTo>
                    <a:pt x="554" y="407"/>
                  </a:lnTo>
                  <a:lnTo>
                    <a:pt x="639" y="418"/>
                  </a:lnTo>
                  <a:lnTo>
                    <a:pt x="644" y="447"/>
                  </a:lnTo>
                  <a:lnTo>
                    <a:pt x="527" y="465"/>
                  </a:lnTo>
                  <a:lnTo>
                    <a:pt x="535" y="488"/>
                  </a:lnTo>
                  <a:lnTo>
                    <a:pt x="524" y="516"/>
                  </a:lnTo>
                  <a:lnTo>
                    <a:pt x="508" y="490"/>
                  </a:lnTo>
                  <a:lnTo>
                    <a:pt x="516" y="465"/>
                  </a:lnTo>
                  <a:lnTo>
                    <a:pt x="395" y="451"/>
                  </a:lnTo>
                  <a:lnTo>
                    <a:pt x="405" y="417"/>
                  </a:lnTo>
                  <a:lnTo>
                    <a:pt x="481" y="407"/>
                  </a:lnTo>
                  <a:lnTo>
                    <a:pt x="479" y="392"/>
                  </a:lnTo>
                  <a:lnTo>
                    <a:pt x="435" y="388"/>
                  </a:lnTo>
                  <a:lnTo>
                    <a:pt x="476" y="384"/>
                  </a:lnTo>
                  <a:lnTo>
                    <a:pt x="449" y="353"/>
                  </a:lnTo>
                  <a:lnTo>
                    <a:pt x="314" y="355"/>
                  </a:lnTo>
                  <a:lnTo>
                    <a:pt x="318" y="361"/>
                  </a:lnTo>
                  <a:lnTo>
                    <a:pt x="320" y="367"/>
                  </a:lnTo>
                  <a:lnTo>
                    <a:pt x="322" y="370"/>
                  </a:lnTo>
                  <a:lnTo>
                    <a:pt x="324" y="376"/>
                  </a:lnTo>
                  <a:lnTo>
                    <a:pt x="322" y="380"/>
                  </a:lnTo>
                  <a:lnTo>
                    <a:pt x="322" y="384"/>
                  </a:lnTo>
                  <a:lnTo>
                    <a:pt x="318" y="388"/>
                  </a:lnTo>
                  <a:lnTo>
                    <a:pt x="316" y="392"/>
                  </a:lnTo>
                  <a:lnTo>
                    <a:pt x="312" y="395"/>
                  </a:lnTo>
                  <a:lnTo>
                    <a:pt x="309" y="399"/>
                  </a:lnTo>
                  <a:lnTo>
                    <a:pt x="305" y="401"/>
                  </a:lnTo>
                  <a:lnTo>
                    <a:pt x="301" y="403"/>
                  </a:lnTo>
                  <a:lnTo>
                    <a:pt x="297" y="405"/>
                  </a:lnTo>
                  <a:lnTo>
                    <a:pt x="293" y="405"/>
                  </a:lnTo>
                  <a:lnTo>
                    <a:pt x="289" y="407"/>
                  </a:lnTo>
                  <a:lnTo>
                    <a:pt x="287" y="407"/>
                  </a:lnTo>
                  <a:lnTo>
                    <a:pt x="284" y="407"/>
                  </a:lnTo>
                  <a:lnTo>
                    <a:pt x="280" y="405"/>
                  </a:lnTo>
                  <a:lnTo>
                    <a:pt x="278" y="403"/>
                  </a:lnTo>
                  <a:lnTo>
                    <a:pt x="274" y="401"/>
                  </a:lnTo>
                  <a:lnTo>
                    <a:pt x="270" y="399"/>
                  </a:lnTo>
                  <a:lnTo>
                    <a:pt x="268" y="395"/>
                  </a:lnTo>
                  <a:lnTo>
                    <a:pt x="264" y="394"/>
                  </a:lnTo>
                  <a:lnTo>
                    <a:pt x="261" y="388"/>
                  </a:lnTo>
                  <a:lnTo>
                    <a:pt x="259" y="384"/>
                  </a:lnTo>
                  <a:lnTo>
                    <a:pt x="257" y="380"/>
                  </a:lnTo>
                  <a:lnTo>
                    <a:pt x="257" y="374"/>
                  </a:lnTo>
                  <a:lnTo>
                    <a:pt x="257" y="370"/>
                  </a:lnTo>
                  <a:lnTo>
                    <a:pt x="259" y="367"/>
                  </a:lnTo>
                  <a:lnTo>
                    <a:pt x="261" y="361"/>
                  </a:lnTo>
                  <a:lnTo>
                    <a:pt x="264" y="357"/>
                  </a:lnTo>
                  <a:lnTo>
                    <a:pt x="268" y="351"/>
                  </a:lnTo>
                  <a:lnTo>
                    <a:pt x="245" y="349"/>
                  </a:lnTo>
                  <a:lnTo>
                    <a:pt x="253" y="326"/>
                  </a:lnTo>
                  <a:lnTo>
                    <a:pt x="406" y="313"/>
                  </a:lnTo>
                  <a:lnTo>
                    <a:pt x="403" y="307"/>
                  </a:lnTo>
                  <a:lnTo>
                    <a:pt x="401" y="303"/>
                  </a:lnTo>
                  <a:lnTo>
                    <a:pt x="399" y="297"/>
                  </a:lnTo>
                  <a:lnTo>
                    <a:pt x="397" y="290"/>
                  </a:lnTo>
                  <a:lnTo>
                    <a:pt x="397" y="284"/>
                  </a:lnTo>
                  <a:lnTo>
                    <a:pt x="395" y="276"/>
                  </a:lnTo>
                  <a:lnTo>
                    <a:pt x="395" y="267"/>
                  </a:lnTo>
                  <a:lnTo>
                    <a:pt x="395" y="257"/>
                  </a:lnTo>
                  <a:lnTo>
                    <a:pt x="395" y="247"/>
                  </a:lnTo>
                  <a:lnTo>
                    <a:pt x="395" y="240"/>
                  </a:lnTo>
                  <a:lnTo>
                    <a:pt x="397" y="232"/>
                  </a:lnTo>
                  <a:lnTo>
                    <a:pt x="397" y="226"/>
                  </a:lnTo>
                  <a:lnTo>
                    <a:pt x="399" y="222"/>
                  </a:lnTo>
                  <a:lnTo>
                    <a:pt x="403" y="219"/>
                  </a:lnTo>
                  <a:lnTo>
                    <a:pt x="405" y="215"/>
                  </a:lnTo>
                  <a:lnTo>
                    <a:pt x="408" y="213"/>
                  </a:lnTo>
                  <a:lnTo>
                    <a:pt x="460" y="207"/>
                  </a:lnTo>
                  <a:lnTo>
                    <a:pt x="458" y="203"/>
                  </a:lnTo>
                  <a:lnTo>
                    <a:pt x="454" y="199"/>
                  </a:lnTo>
                  <a:lnTo>
                    <a:pt x="452" y="196"/>
                  </a:lnTo>
                  <a:lnTo>
                    <a:pt x="451" y="192"/>
                  </a:lnTo>
                  <a:lnTo>
                    <a:pt x="451" y="186"/>
                  </a:lnTo>
                  <a:lnTo>
                    <a:pt x="451" y="182"/>
                  </a:lnTo>
                  <a:lnTo>
                    <a:pt x="449" y="176"/>
                  </a:lnTo>
                  <a:lnTo>
                    <a:pt x="451" y="169"/>
                  </a:lnTo>
                  <a:lnTo>
                    <a:pt x="451" y="163"/>
                  </a:lnTo>
                  <a:lnTo>
                    <a:pt x="452" y="157"/>
                  </a:lnTo>
                  <a:lnTo>
                    <a:pt x="454" y="151"/>
                  </a:lnTo>
                  <a:lnTo>
                    <a:pt x="456" y="148"/>
                  </a:lnTo>
                  <a:lnTo>
                    <a:pt x="460" y="144"/>
                  </a:lnTo>
                  <a:lnTo>
                    <a:pt x="464" y="140"/>
                  </a:lnTo>
                  <a:lnTo>
                    <a:pt x="468" y="136"/>
                  </a:lnTo>
                  <a:lnTo>
                    <a:pt x="474" y="134"/>
                  </a:lnTo>
                  <a:lnTo>
                    <a:pt x="502" y="126"/>
                  </a:lnTo>
                  <a:lnTo>
                    <a:pt x="502" y="92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499" y="75"/>
                  </a:lnTo>
                  <a:lnTo>
                    <a:pt x="71" y="25"/>
                  </a:lnTo>
                  <a:lnTo>
                    <a:pt x="71" y="21"/>
                  </a:lnTo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2979" y="2252"/>
              <a:ext cx="25" cy="25"/>
            </a:xfrm>
            <a:custGeom>
              <a:avLst/>
              <a:gdLst>
                <a:gd name="T0" fmla="*/ 14 w 25"/>
                <a:gd name="T1" fmla="*/ 25 h 25"/>
                <a:gd name="T2" fmla="*/ 10 w 25"/>
                <a:gd name="T3" fmla="*/ 25 h 25"/>
                <a:gd name="T4" fmla="*/ 8 w 25"/>
                <a:gd name="T5" fmla="*/ 25 h 25"/>
                <a:gd name="T6" fmla="*/ 6 w 25"/>
                <a:gd name="T7" fmla="*/ 23 h 25"/>
                <a:gd name="T8" fmla="*/ 4 w 25"/>
                <a:gd name="T9" fmla="*/ 23 h 25"/>
                <a:gd name="T10" fmla="*/ 2 w 25"/>
                <a:gd name="T11" fmla="*/ 21 h 25"/>
                <a:gd name="T12" fmla="*/ 2 w 25"/>
                <a:gd name="T13" fmla="*/ 19 h 25"/>
                <a:gd name="T14" fmla="*/ 0 w 25"/>
                <a:gd name="T15" fmla="*/ 16 h 25"/>
                <a:gd name="T16" fmla="*/ 0 w 25"/>
                <a:gd name="T17" fmla="*/ 14 h 25"/>
                <a:gd name="T18" fmla="*/ 0 w 25"/>
                <a:gd name="T19" fmla="*/ 10 h 25"/>
                <a:gd name="T20" fmla="*/ 2 w 25"/>
                <a:gd name="T21" fmla="*/ 8 h 25"/>
                <a:gd name="T22" fmla="*/ 2 w 25"/>
                <a:gd name="T23" fmla="*/ 6 h 25"/>
                <a:gd name="T24" fmla="*/ 4 w 25"/>
                <a:gd name="T25" fmla="*/ 4 h 25"/>
                <a:gd name="T26" fmla="*/ 6 w 25"/>
                <a:gd name="T27" fmla="*/ 2 h 25"/>
                <a:gd name="T28" fmla="*/ 8 w 25"/>
                <a:gd name="T29" fmla="*/ 2 h 25"/>
                <a:gd name="T30" fmla="*/ 10 w 25"/>
                <a:gd name="T31" fmla="*/ 0 h 25"/>
                <a:gd name="T32" fmla="*/ 14 w 25"/>
                <a:gd name="T33" fmla="*/ 0 h 25"/>
                <a:gd name="T34" fmla="*/ 16 w 25"/>
                <a:gd name="T35" fmla="*/ 0 h 25"/>
                <a:gd name="T36" fmla="*/ 19 w 25"/>
                <a:gd name="T37" fmla="*/ 2 h 25"/>
                <a:gd name="T38" fmla="*/ 21 w 25"/>
                <a:gd name="T39" fmla="*/ 2 h 25"/>
                <a:gd name="T40" fmla="*/ 23 w 25"/>
                <a:gd name="T41" fmla="*/ 4 h 25"/>
                <a:gd name="T42" fmla="*/ 23 w 25"/>
                <a:gd name="T43" fmla="*/ 6 h 25"/>
                <a:gd name="T44" fmla="*/ 25 w 25"/>
                <a:gd name="T45" fmla="*/ 8 h 25"/>
                <a:gd name="T46" fmla="*/ 25 w 25"/>
                <a:gd name="T47" fmla="*/ 10 h 25"/>
                <a:gd name="T48" fmla="*/ 25 w 25"/>
                <a:gd name="T49" fmla="*/ 14 h 25"/>
                <a:gd name="T50" fmla="*/ 25 w 25"/>
                <a:gd name="T51" fmla="*/ 16 h 25"/>
                <a:gd name="T52" fmla="*/ 25 w 25"/>
                <a:gd name="T53" fmla="*/ 19 h 25"/>
                <a:gd name="T54" fmla="*/ 23 w 25"/>
                <a:gd name="T55" fmla="*/ 21 h 25"/>
                <a:gd name="T56" fmla="*/ 23 w 25"/>
                <a:gd name="T57" fmla="*/ 23 h 25"/>
                <a:gd name="T58" fmla="*/ 21 w 25"/>
                <a:gd name="T59" fmla="*/ 23 h 25"/>
                <a:gd name="T60" fmla="*/ 19 w 25"/>
                <a:gd name="T61" fmla="*/ 25 h 25"/>
                <a:gd name="T62" fmla="*/ 16 w 25"/>
                <a:gd name="T63" fmla="*/ 25 h 25"/>
                <a:gd name="T64" fmla="*/ 14 w 25"/>
                <a:gd name="T65" fmla="*/ 25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5"/>
                <a:gd name="T101" fmla="*/ 25 w 25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5">
                  <a:moveTo>
                    <a:pt x="14" y="25"/>
                  </a:moveTo>
                  <a:lnTo>
                    <a:pt x="10" y="25"/>
                  </a:lnTo>
                  <a:lnTo>
                    <a:pt x="8" y="25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4" y="2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2705" y="2256"/>
              <a:ext cx="27" cy="27"/>
            </a:xfrm>
            <a:custGeom>
              <a:avLst/>
              <a:gdLst>
                <a:gd name="T0" fmla="*/ 13 w 27"/>
                <a:gd name="T1" fmla="*/ 27 h 27"/>
                <a:gd name="T2" fmla="*/ 9 w 27"/>
                <a:gd name="T3" fmla="*/ 25 h 27"/>
                <a:gd name="T4" fmla="*/ 8 w 27"/>
                <a:gd name="T5" fmla="*/ 25 h 27"/>
                <a:gd name="T6" fmla="*/ 6 w 27"/>
                <a:gd name="T7" fmla="*/ 25 h 27"/>
                <a:gd name="T8" fmla="*/ 4 w 27"/>
                <a:gd name="T9" fmla="*/ 23 h 27"/>
                <a:gd name="T10" fmla="*/ 2 w 27"/>
                <a:gd name="T11" fmla="*/ 21 h 27"/>
                <a:gd name="T12" fmla="*/ 2 w 27"/>
                <a:gd name="T13" fmla="*/ 19 h 27"/>
                <a:gd name="T14" fmla="*/ 0 w 27"/>
                <a:gd name="T15" fmla="*/ 17 h 27"/>
                <a:gd name="T16" fmla="*/ 0 w 27"/>
                <a:gd name="T17" fmla="*/ 14 h 27"/>
                <a:gd name="T18" fmla="*/ 0 w 27"/>
                <a:gd name="T19" fmla="*/ 12 h 27"/>
                <a:gd name="T20" fmla="*/ 2 w 27"/>
                <a:gd name="T21" fmla="*/ 8 h 27"/>
                <a:gd name="T22" fmla="*/ 2 w 27"/>
                <a:gd name="T23" fmla="*/ 6 h 27"/>
                <a:gd name="T24" fmla="*/ 4 w 27"/>
                <a:gd name="T25" fmla="*/ 4 h 27"/>
                <a:gd name="T26" fmla="*/ 6 w 27"/>
                <a:gd name="T27" fmla="*/ 2 h 27"/>
                <a:gd name="T28" fmla="*/ 8 w 27"/>
                <a:gd name="T29" fmla="*/ 2 h 27"/>
                <a:gd name="T30" fmla="*/ 9 w 27"/>
                <a:gd name="T31" fmla="*/ 2 h 27"/>
                <a:gd name="T32" fmla="*/ 13 w 27"/>
                <a:gd name="T33" fmla="*/ 0 h 27"/>
                <a:gd name="T34" fmla="*/ 15 w 27"/>
                <a:gd name="T35" fmla="*/ 2 h 27"/>
                <a:gd name="T36" fmla="*/ 19 w 27"/>
                <a:gd name="T37" fmla="*/ 2 h 27"/>
                <a:gd name="T38" fmla="*/ 21 w 27"/>
                <a:gd name="T39" fmla="*/ 2 h 27"/>
                <a:gd name="T40" fmla="*/ 23 w 27"/>
                <a:gd name="T41" fmla="*/ 4 h 27"/>
                <a:gd name="T42" fmla="*/ 25 w 27"/>
                <a:gd name="T43" fmla="*/ 6 h 27"/>
                <a:gd name="T44" fmla="*/ 25 w 27"/>
                <a:gd name="T45" fmla="*/ 8 h 27"/>
                <a:gd name="T46" fmla="*/ 25 w 27"/>
                <a:gd name="T47" fmla="*/ 12 h 27"/>
                <a:gd name="T48" fmla="*/ 27 w 27"/>
                <a:gd name="T49" fmla="*/ 14 h 27"/>
                <a:gd name="T50" fmla="*/ 25 w 27"/>
                <a:gd name="T51" fmla="*/ 17 h 27"/>
                <a:gd name="T52" fmla="*/ 25 w 27"/>
                <a:gd name="T53" fmla="*/ 19 h 27"/>
                <a:gd name="T54" fmla="*/ 25 w 27"/>
                <a:gd name="T55" fmla="*/ 21 h 27"/>
                <a:gd name="T56" fmla="*/ 23 w 27"/>
                <a:gd name="T57" fmla="*/ 23 h 27"/>
                <a:gd name="T58" fmla="*/ 21 w 27"/>
                <a:gd name="T59" fmla="*/ 25 h 27"/>
                <a:gd name="T60" fmla="*/ 19 w 27"/>
                <a:gd name="T61" fmla="*/ 25 h 27"/>
                <a:gd name="T62" fmla="*/ 15 w 27"/>
                <a:gd name="T63" fmla="*/ 25 h 27"/>
                <a:gd name="T64" fmla="*/ 13 w 27"/>
                <a:gd name="T65" fmla="*/ 27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27"/>
                <a:gd name="T101" fmla="*/ 27 w 27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27">
                  <a:moveTo>
                    <a:pt x="13" y="27"/>
                  </a:moveTo>
                  <a:lnTo>
                    <a:pt x="9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5" y="25"/>
                  </a:lnTo>
                  <a:lnTo>
                    <a:pt x="13" y="27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3004" y="2252"/>
              <a:ext cx="23" cy="25"/>
            </a:xfrm>
            <a:custGeom>
              <a:avLst/>
              <a:gdLst>
                <a:gd name="T0" fmla="*/ 12 w 23"/>
                <a:gd name="T1" fmla="*/ 25 h 25"/>
                <a:gd name="T2" fmla="*/ 10 w 23"/>
                <a:gd name="T3" fmla="*/ 25 h 25"/>
                <a:gd name="T4" fmla="*/ 6 w 23"/>
                <a:gd name="T5" fmla="*/ 25 h 25"/>
                <a:gd name="T6" fmla="*/ 4 w 23"/>
                <a:gd name="T7" fmla="*/ 23 h 25"/>
                <a:gd name="T8" fmla="*/ 4 w 23"/>
                <a:gd name="T9" fmla="*/ 23 h 25"/>
                <a:gd name="T10" fmla="*/ 2 w 23"/>
                <a:gd name="T11" fmla="*/ 21 h 25"/>
                <a:gd name="T12" fmla="*/ 2 w 23"/>
                <a:gd name="T13" fmla="*/ 19 h 25"/>
                <a:gd name="T14" fmla="*/ 0 w 23"/>
                <a:gd name="T15" fmla="*/ 16 h 25"/>
                <a:gd name="T16" fmla="*/ 0 w 23"/>
                <a:gd name="T17" fmla="*/ 14 h 25"/>
                <a:gd name="T18" fmla="*/ 0 w 23"/>
                <a:gd name="T19" fmla="*/ 10 h 25"/>
                <a:gd name="T20" fmla="*/ 2 w 23"/>
                <a:gd name="T21" fmla="*/ 8 h 25"/>
                <a:gd name="T22" fmla="*/ 2 w 23"/>
                <a:gd name="T23" fmla="*/ 6 h 25"/>
                <a:gd name="T24" fmla="*/ 4 w 23"/>
                <a:gd name="T25" fmla="*/ 4 h 25"/>
                <a:gd name="T26" fmla="*/ 4 w 23"/>
                <a:gd name="T27" fmla="*/ 2 h 25"/>
                <a:gd name="T28" fmla="*/ 6 w 23"/>
                <a:gd name="T29" fmla="*/ 2 h 25"/>
                <a:gd name="T30" fmla="*/ 10 w 23"/>
                <a:gd name="T31" fmla="*/ 0 h 25"/>
                <a:gd name="T32" fmla="*/ 12 w 23"/>
                <a:gd name="T33" fmla="*/ 0 h 25"/>
                <a:gd name="T34" fmla="*/ 14 w 23"/>
                <a:gd name="T35" fmla="*/ 0 h 25"/>
                <a:gd name="T36" fmla="*/ 18 w 23"/>
                <a:gd name="T37" fmla="*/ 2 h 25"/>
                <a:gd name="T38" fmla="*/ 19 w 23"/>
                <a:gd name="T39" fmla="*/ 2 h 25"/>
                <a:gd name="T40" fmla="*/ 21 w 23"/>
                <a:gd name="T41" fmla="*/ 4 h 25"/>
                <a:gd name="T42" fmla="*/ 21 w 23"/>
                <a:gd name="T43" fmla="*/ 6 h 25"/>
                <a:gd name="T44" fmla="*/ 23 w 23"/>
                <a:gd name="T45" fmla="*/ 8 h 25"/>
                <a:gd name="T46" fmla="*/ 23 w 23"/>
                <a:gd name="T47" fmla="*/ 10 h 25"/>
                <a:gd name="T48" fmla="*/ 23 w 23"/>
                <a:gd name="T49" fmla="*/ 14 h 25"/>
                <a:gd name="T50" fmla="*/ 23 w 23"/>
                <a:gd name="T51" fmla="*/ 16 h 25"/>
                <a:gd name="T52" fmla="*/ 23 w 23"/>
                <a:gd name="T53" fmla="*/ 19 h 25"/>
                <a:gd name="T54" fmla="*/ 21 w 23"/>
                <a:gd name="T55" fmla="*/ 21 h 25"/>
                <a:gd name="T56" fmla="*/ 21 w 23"/>
                <a:gd name="T57" fmla="*/ 23 h 25"/>
                <a:gd name="T58" fmla="*/ 19 w 23"/>
                <a:gd name="T59" fmla="*/ 23 h 25"/>
                <a:gd name="T60" fmla="*/ 18 w 23"/>
                <a:gd name="T61" fmla="*/ 25 h 25"/>
                <a:gd name="T62" fmla="*/ 14 w 23"/>
                <a:gd name="T63" fmla="*/ 25 h 25"/>
                <a:gd name="T64" fmla="*/ 12 w 23"/>
                <a:gd name="T65" fmla="*/ 25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"/>
                <a:gd name="T100" fmla="*/ 0 h 25"/>
                <a:gd name="T101" fmla="*/ 23 w 23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" h="25">
                  <a:moveTo>
                    <a:pt x="12" y="25"/>
                  </a:moveTo>
                  <a:lnTo>
                    <a:pt x="10" y="25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12" y="2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2732" y="2256"/>
              <a:ext cx="23" cy="27"/>
            </a:xfrm>
            <a:custGeom>
              <a:avLst/>
              <a:gdLst>
                <a:gd name="T0" fmla="*/ 13 w 23"/>
                <a:gd name="T1" fmla="*/ 27 h 27"/>
                <a:gd name="T2" fmla="*/ 11 w 23"/>
                <a:gd name="T3" fmla="*/ 25 h 27"/>
                <a:gd name="T4" fmla="*/ 7 w 23"/>
                <a:gd name="T5" fmla="*/ 25 h 27"/>
                <a:gd name="T6" fmla="*/ 5 w 23"/>
                <a:gd name="T7" fmla="*/ 25 h 27"/>
                <a:gd name="T8" fmla="*/ 4 w 23"/>
                <a:gd name="T9" fmla="*/ 23 h 27"/>
                <a:gd name="T10" fmla="*/ 2 w 23"/>
                <a:gd name="T11" fmla="*/ 21 h 27"/>
                <a:gd name="T12" fmla="*/ 2 w 23"/>
                <a:gd name="T13" fmla="*/ 19 h 27"/>
                <a:gd name="T14" fmla="*/ 0 w 23"/>
                <a:gd name="T15" fmla="*/ 17 h 27"/>
                <a:gd name="T16" fmla="*/ 0 w 23"/>
                <a:gd name="T17" fmla="*/ 14 h 27"/>
                <a:gd name="T18" fmla="*/ 0 w 23"/>
                <a:gd name="T19" fmla="*/ 12 h 27"/>
                <a:gd name="T20" fmla="*/ 2 w 23"/>
                <a:gd name="T21" fmla="*/ 8 h 27"/>
                <a:gd name="T22" fmla="*/ 2 w 23"/>
                <a:gd name="T23" fmla="*/ 6 h 27"/>
                <a:gd name="T24" fmla="*/ 4 w 23"/>
                <a:gd name="T25" fmla="*/ 4 h 27"/>
                <a:gd name="T26" fmla="*/ 5 w 23"/>
                <a:gd name="T27" fmla="*/ 2 h 27"/>
                <a:gd name="T28" fmla="*/ 7 w 23"/>
                <a:gd name="T29" fmla="*/ 2 h 27"/>
                <a:gd name="T30" fmla="*/ 11 w 23"/>
                <a:gd name="T31" fmla="*/ 2 h 27"/>
                <a:gd name="T32" fmla="*/ 13 w 23"/>
                <a:gd name="T33" fmla="*/ 0 h 27"/>
                <a:gd name="T34" fmla="*/ 15 w 23"/>
                <a:gd name="T35" fmla="*/ 2 h 27"/>
                <a:gd name="T36" fmla="*/ 17 w 23"/>
                <a:gd name="T37" fmla="*/ 2 h 27"/>
                <a:gd name="T38" fmla="*/ 19 w 23"/>
                <a:gd name="T39" fmla="*/ 2 h 27"/>
                <a:gd name="T40" fmla="*/ 21 w 23"/>
                <a:gd name="T41" fmla="*/ 4 h 27"/>
                <a:gd name="T42" fmla="*/ 23 w 23"/>
                <a:gd name="T43" fmla="*/ 6 h 27"/>
                <a:gd name="T44" fmla="*/ 23 w 23"/>
                <a:gd name="T45" fmla="*/ 8 h 27"/>
                <a:gd name="T46" fmla="*/ 23 w 23"/>
                <a:gd name="T47" fmla="*/ 12 h 27"/>
                <a:gd name="T48" fmla="*/ 23 w 23"/>
                <a:gd name="T49" fmla="*/ 14 h 27"/>
                <a:gd name="T50" fmla="*/ 23 w 23"/>
                <a:gd name="T51" fmla="*/ 17 h 27"/>
                <a:gd name="T52" fmla="*/ 23 w 23"/>
                <a:gd name="T53" fmla="*/ 19 h 27"/>
                <a:gd name="T54" fmla="*/ 23 w 23"/>
                <a:gd name="T55" fmla="*/ 21 h 27"/>
                <a:gd name="T56" fmla="*/ 21 w 23"/>
                <a:gd name="T57" fmla="*/ 23 h 27"/>
                <a:gd name="T58" fmla="*/ 19 w 23"/>
                <a:gd name="T59" fmla="*/ 25 h 27"/>
                <a:gd name="T60" fmla="*/ 17 w 23"/>
                <a:gd name="T61" fmla="*/ 25 h 27"/>
                <a:gd name="T62" fmla="*/ 15 w 23"/>
                <a:gd name="T63" fmla="*/ 25 h 27"/>
                <a:gd name="T64" fmla="*/ 13 w 23"/>
                <a:gd name="T65" fmla="*/ 27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"/>
                <a:gd name="T100" fmla="*/ 0 h 27"/>
                <a:gd name="T101" fmla="*/ 23 w 23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" h="27">
                  <a:moveTo>
                    <a:pt x="13" y="27"/>
                  </a:moveTo>
                  <a:lnTo>
                    <a:pt x="11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7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2979" y="2279"/>
              <a:ext cx="25" cy="23"/>
            </a:xfrm>
            <a:custGeom>
              <a:avLst/>
              <a:gdLst>
                <a:gd name="T0" fmla="*/ 14 w 25"/>
                <a:gd name="T1" fmla="*/ 23 h 23"/>
                <a:gd name="T2" fmla="*/ 10 w 25"/>
                <a:gd name="T3" fmla="*/ 23 h 23"/>
                <a:gd name="T4" fmla="*/ 8 w 25"/>
                <a:gd name="T5" fmla="*/ 23 h 23"/>
                <a:gd name="T6" fmla="*/ 6 w 25"/>
                <a:gd name="T7" fmla="*/ 21 h 23"/>
                <a:gd name="T8" fmla="*/ 4 w 25"/>
                <a:gd name="T9" fmla="*/ 21 h 23"/>
                <a:gd name="T10" fmla="*/ 2 w 25"/>
                <a:gd name="T11" fmla="*/ 19 h 23"/>
                <a:gd name="T12" fmla="*/ 2 w 25"/>
                <a:gd name="T13" fmla="*/ 17 h 23"/>
                <a:gd name="T14" fmla="*/ 0 w 25"/>
                <a:gd name="T15" fmla="*/ 14 h 23"/>
                <a:gd name="T16" fmla="*/ 0 w 25"/>
                <a:gd name="T17" fmla="*/ 12 h 23"/>
                <a:gd name="T18" fmla="*/ 0 w 25"/>
                <a:gd name="T19" fmla="*/ 10 h 23"/>
                <a:gd name="T20" fmla="*/ 2 w 25"/>
                <a:gd name="T21" fmla="*/ 6 h 23"/>
                <a:gd name="T22" fmla="*/ 2 w 25"/>
                <a:gd name="T23" fmla="*/ 6 h 23"/>
                <a:gd name="T24" fmla="*/ 4 w 25"/>
                <a:gd name="T25" fmla="*/ 4 h 23"/>
                <a:gd name="T26" fmla="*/ 6 w 25"/>
                <a:gd name="T27" fmla="*/ 2 h 23"/>
                <a:gd name="T28" fmla="*/ 8 w 25"/>
                <a:gd name="T29" fmla="*/ 2 h 23"/>
                <a:gd name="T30" fmla="*/ 10 w 25"/>
                <a:gd name="T31" fmla="*/ 0 h 23"/>
                <a:gd name="T32" fmla="*/ 14 w 25"/>
                <a:gd name="T33" fmla="*/ 0 h 23"/>
                <a:gd name="T34" fmla="*/ 16 w 25"/>
                <a:gd name="T35" fmla="*/ 0 h 23"/>
                <a:gd name="T36" fmla="*/ 19 w 25"/>
                <a:gd name="T37" fmla="*/ 2 h 23"/>
                <a:gd name="T38" fmla="*/ 21 w 25"/>
                <a:gd name="T39" fmla="*/ 2 h 23"/>
                <a:gd name="T40" fmla="*/ 23 w 25"/>
                <a:gd name="T41" fmla="*/ 4 h 23"/>
                <a:gd name="T42" fmla="*/ 23 w 25"/>
                <a:gd name="T43" fmla="*/ 6 h 23"/>
                <a:gd name="T44" fmla="*/ 25 w 25"/>
                <a:gd name="T45" fmla="*/ 6 h 23"/>
                <a:gd name="T46" fmla="*/ 25 w 25"/>
                <a:gd name="T47" fmla="*/ 10 h 23"/>
                <a:gd name="T48" fmla="*/ 25 w 25"/>
                <a:gd name="T49" fmla="*/ 12 h 23"/>
                <a:gd name="T50" fmla="*/ 25 w 25"/>
                <a:gd name="T51" fmla="*/ 14 h 23"/>
                <a:gd name="T52" fmla="*/ 25 w 25"/>
                <a:gd name="T53" fmla="*/ 17 h 23"/>
                <a:gd name="T54" fmla="*/ 23 w 25"/>
                <a:gd name="T55" fmla="*/ 19 h 23"/>
                <a:gd name="T56" fmla="*/ 23 w 25"/>
                <a:gd name="T57" fmla="*/ 21 h 23"/>
                <a:gd name="T58" fmla="*/ 21 w 25"/>
                <a:gd name="T59" fmla="*/ 21 h 23"/>
                <a:gd name="T60" fmla="*/ 19 w 25"/>
                <a:gd name="T61" fmla="*/ 23 h 23"/>
                <a:gd name="T62" fmla="*/ 16 w 25"/>
                <a:gd name="T63" fmla="*/ 23 h 23"/>
                <a:gd name="T64" fmla="*/ 14 w 25"/>
                <a:gd name="T65" fmla="*/ 23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3"/>
                <a:gd name="T101" fmla="*/ 25 w 25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3">
                  <a:moveTo>
                    <a:pt x="14" y="23"/>
                  </a:moveTo>
                  <a:lnTo>
                    <a:pt x="10" y="23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4" y="2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2705" y="2285"/>
              <a:ext cx="27" cy="23"/>
            </a:xfrm>
            <a:custGeom>
              <a:avLst/>
              <a:gdLst>
                <a:gd name="T0" fmla="*/ 13 w 27"/>
                <a:gd name="T1" fmla="*/ 23 h 23"/>
                <a:gd name="T2" fmla="*/ 9 w 27"/>
                <a:gd name="T3" fmla="*/ 23 h 23"/>
                <a:gd name="T4" fmla="*/ 8 w 27"/>
                <a:gd name="T5" fmla="*/ 21 h 23"/>
                <a:gd name="T6" fmla="*/ 6 w 27"/>
                <a:gd name="T7" fmla="*/ 21 h 23"/>
                <a:gd name="T8" fmla="*/ 4 w 27"/>
                <a:gd name="T9" fmla="*/ 19 h 23"/>
                <a:gd name="T10" fmla="*/ 2 w 27"/>
                <a:gd name="T11" fmla="*/ 17 h 23"/>
                <a:gd name="T12" fmla="*/ 2 w 27"/>
                <a:gd name="T13" fmla="*/ 15 h 23"/>
                <a:gd name="T14" fmla="*/ 0 w 27"/>
                <a:gd name="T15" fmla="*/ 13 h 23"/>
                <a:gd name="T16" fmla="*/ 0 w 27"/>
                <a:gd name="T17" fmla="*/ 10 h 23"/>
                <a:gd name="T18" fmla="*/ 0 w 27"/>
                <a:gd name="T19" fmla="*/ 8 h 23"/>
                <a:gd name="T20" fmla="*/ 2 w 27"/>
                <a:gd name="T21" fmla="*/ 6 h 23"/>
                <a:gd name="T22" fmla="*/ 2 w 27"/>
                <a:gd name="T23" fmla="*/ 4 h 23"/>
                <a:gd name="T24" fmla="*/ 4 w 27"/>
                <a:gd name="T25" fmla="*/ 2 h 23"/>
                <a:gd name="T26" fmla="*/ 6 w 27"/>
                <a:gd name="T27" fmla="*/ 0 h 23"/>
                <a:gd name="T28" fmla="*/ 8 w 27"/>
                <a:gd name="T29" fmla="*/ 0 h 23"/>
                <a:gd name="T30" fmla="*/ 9 w 27"/>
                <a:gd name="T31" fmla="*/ 0 h 23"/>
                <a:gd name="T32" fmla="*/ 13 w 27"/>
                <a:gd name="T33" fmla="*/ 0 h 23"/>
                <a:gd name="T34" fmla="*/ 15 w 27"/>
                <a:gd name="T35" fmla="*/ 0 h 23"/>
                <a:gd name="T36" fmla="*/ 19 w 27"/>
                <a:gd name="T37" fmla="*/ 0 h 23"/>
                <a:gd name="T38" fmla="*/ 21 w 27"/>
                <a:gd name="T39" fmla="*/ 0 h 23"/>
                <a:gd name="T40" fmla="*/ 23 w 27"/>
                <a:gd name="T41" fmla="*/ 2 h 23"/>
                <a:gd name="T42" fmla="*/ 25 w 27"/>
                <a:gd name="T43" fmla="*/ 4 h 23"/>
                <a:gd name="T44" fmla="*/ 25 w 27"/>
                <a:gd name="T45" fmla="*/ 6 h 23"/>
                <a:gd name="T46" fmla="*/ 25 w 27"/>
                <a:gd name="T47" fmla="*/ 8 h 23"/>
                <a:gd name="T48" fmla="*/ 27 w 27"/>
                <a:gd name="T49" fmla="*/ 10 h 23"/>
                <a:gd name="T50" fmla="*/ 25 w 27"/>
                <a:gd name="T51" fmla="*/ 13 h 23"/>
                <a:gd name="T52" fmla="*/ 25 w 27"/>
                <a:gd name="T53" fmla="*/ 15 h 23"/>
                <a:gd name="T54" fmla="*/ 25 w 27"/>
                <a:gd name="T55" fmla="*/ 17 h 23"/>
                <a:gd name="T56" fmla="*/ 23 w 27"/>
                <a:gd name="T57" fmla="*/ 19 h 23"/>
                <a:gd name="T58" fmla="*/ 21 w 27"/>
                <a:gd name="T59" fmla="*/ 21 h 23"/>
                <a:gd name="T60" fmla="*/ 19 w 27"/>
                <a:gd name="T61" fmla="*/ 21 h 23"/>
                <a:gd name="T62" fmla="*/ 15 w 27"/>
                <a:gd name="T63" fmla="*/ 23 h 23"/>
                <a:gd name="T64" fmla="*/ 13 w 27"/>
                <a:gd name="T65" fmla="*/ 23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23"/>
                <a:gd name="T101" fmla="*/ 27 w 27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23">
                  <a:moveTo>
                    <a:pt x="13" y="23"/>
                  </a:moveTo>
                  <a:lnTo>
                    <a:pt x="9" y="23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3" y="2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3004" y="2277"/>
              <a:ext cx="23" cy="25"/>
            </a:xfrm>
            <a:custGeom>
              <a:avLst/>
              <a:gdLst>
                <a:gd name="T0" fmla="*/ 12 w 23"/>
                <a:gd name="T1" fmla="*/ 25 h 25"/>
                <a:gd name="T2" fmla="*/ 10 w 23"/>
                <a:gd name="T3" fmla="*/ 25 h 25"/>
                <a:gd name="T4" fmla="*/ 6 w 23"/>
                <a:gd name="T5" fmla="*/ 25 h 25"/>
                <a:gd name="T6" fmla="*/ 4 w 23"/>
                <a:gd name="T7" fmla="*/ 23 h 25"/>
                <a:gd name="T8" fmla="*/ 4 w 23"/>
                <a:gd name="T9" fmla="*/ 23 h 25"/>
                <a:gd name="T10" fmla="*/ 2 w 23"/>
                <a:gd name="T11" fmla="*/ 21 h 25"/>
                <a:gd name="T12" fmla="*/ 2 w 23"/>
                <a:gd name="T13" fmla="*/ 19 h 25"/>
                <a:gd name="T14" fmla="*/ 0 w 23"/>
                <a:gd name="T15" fmla="*/ 16 h 25"/>
                <a:gd name="T16" fmla="*/ 0 w 23"/>
                <a:gd name="T17" fmla="*/ 14 h 25"/>
                <a:gd name="T18" fmla="*/ 0 w 23"/>
                <a:gd name="T19" fmla="*/ 10 h 25"/>
                <a:gd name="T20" fmla="*/ 2 w 23"/>
                <a:gd name="T21" fmla="*/ 8 h 25"/>
                <a:gd name="T22" fmla="*/ 2 w 23"/>
                <a:gd name="T23" fmla="*/ 6 h 25"/>
                <a:gd name="T24" fmla="*/ 4 w 23"/>
                <a:gd name="T25" fmla="*/ 4 h 25"/>
                <a:gd name="T26" fmla="*/ 4 w 23"/>
                <a:gd name="T27" fmla="*/ 2 h 25"/>
                <a:gd name="T28" fmla="*/ 6 w 23"/>
                <a:gd name="T29" fmla="*/ 2 h 25"/>
                <a:gd name="T30" fmla="*/ 10 w 23"/>
                <a:gd name="T31" fmla="*/ 0 h 25"/>
                <a:gd name="T32" fmla="*/ 12 w 23"/>
                <a:gd name="T33" fmla="*/ 0 h 25"/>
                <a:gd name="T34" fmla="*/ 14 w 23"/>
                <a:gd name="T35" fmla="*/ 0 h 25"/>
                <a:gd name="T36" fmla="*/ 18 w 23"/>
                <a:gd name="T37" fmla="*/ 2 h 25"/>
                <a:gd name="T38" fmla="*/ 19 w 23"/>
                <a:gd name="T39" fmla="*/ 2 h 25"/>
                <a:gd name="T40" fmla="*/ 21 w 23"/>
                <a:gd name="T41" fmla="*/ 4 h 25"/>
                <a:gd name="T42" fmla="*/ 21 w 23"/>
                <a:gd name="T43" fmla="*/ 6 h 25"/>
                <a:gd name="T44" fmla="*/ 23 w 23"/>
                <a:gd name="T45" fmla="*/ 8 h 25"/>
                <a:gd name="T46" fmla="*/ 23 w 23"/>
                <a:gd name="T47" fmla="*/ 10 h 25"/>
                <a:gd name="T48" fmla="*/ 23 w 23"/>
                <a:gd name="T49" fmla="*/ 14 h 25"/>
                <a:gd name="T50" fmla="*/ 23 w 23"/>
                <a:gd name="T51" fmla="*/ 16 h 25"/>
                <a:gd name="T52" fmla="*/ 23 w 23"/>
                <a:gd name="T53" fmla="*/ 19 h 25"/>
                <a:gd name="T54" fmla="*/ 21 w 23"/>
                <a:gd name="T55" fmla="*/ 21 h 25"/>
                <a:gd name="T56" fmla="*/ 21 w 23"/>
                <a:gd name="T57" fmla="*/ 23 h 25"/>
                <a:gd name="T58" fmla="*/ 19 w 23"/>
                <a:gd name="T59" fmla="*/ 23 h 25"/>
                <a:gd name="T60" fmla="*/ 18 w 23"/>
                <a:gd name="T61" fmla="*/ 25 h 25"/>
                <a:gd name="T62" fmla="*/ 14 w 23"/>
                <a:gd name="T63" fmla="*/ 25 h 25"/>
                <a:gd name="T64" fmla="*/ 12 w 23"/>
                <a:gd name="T65" fmla="*/ 25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"/>
                <a:gd name="T100" fmla="*/ 0 h 25"/>
                <a:gd name="T101" fmla="*/ 23 w 23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" h="25">
                  <a:moveTo>
                    <a:pt x="12" y="25"/>
                  </a:moveTo>
                  <a:lnTo>
                    <a:pt x="10" y="25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12" y="2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2732" y="2285"/>
              <a:ext cx="23" cy="23"/>
            </a:xfrm>
            <a:custGeom>
              <a:avLst/>
              <a:gdLst>
                <a:gd name="T0" fmla="*/ 13 w 23"/>
                <a:gd name="T1" fmla="*/ 23 h 23"/>
                <a:gd name="T2" fmla="*/ 11 w 23"/>
                <a:gd name="T3" fmla="*/ 23 h 23"/>
                <a:gd name="T4" fmla="*/ 7 w 23"/>
                <a:gd name="T5" fmla="*/ 21 h 23"/>
                <a:gd name="T6" fmla="*/ 5 w 23"/>
                <a:gd name="T7" fmla="*/ 21 h 23"/>
                <a:gd name="T8" fmla="*/ 4 w 23"/>
                <a:gd name="T9" fmla="*/ 19 h 23"/>
                <a:gd name="T10" fmla="*/ 2 w 23"/>
                <a:gd name="T11" fmla="*/ 17 h 23"/>
                <a:gd name="T12" fmla="*/ 2 w 23"/>
                <a:gd name="T13" fmla="*/ 15 h 23"/>
                <a:gd name="T14" fmla="*/ 0 w 23"/>
                <a:gd name="T15" fmla="*/ 13 h 23"/>
                <a:gd name="T16" fmla="*/ 0 w 23"/>
                <a:gd name="T17" fmla="*/ 10 h 23"/>
                <a:gd name="T18" fmla="*/ 0 w 23"/>
                <a:gd name="T19" fmla="*/ 8 h 23"/>
                <a:gd name="T20" fmla="*/ 2 w 23"/>
                <a:gd name="T21" fmla="*/ 6 h 23"/>
                <a:gd name="T22" fmla="*/ 2 w 23"/>
                <a:gd name="T23" fmla="*/ 4 h 23"/>
                <a:gd name="T24" fmla="*/ 4 w 23"/>
                <a:gd name="T25" fmla="*/ 2 h 23"/>
                <a:gd name="T26" fmla="*/ 5 w 23"/>
                <a:gd name="T27" fmla="*/ 0 h 23"/>
                <a:gd name="T28" fmla="*/ 7 w 23"/>
                <a:gd name="T29" fmla="*/ 0 h 23"/>
                <a:gd name="T30" fmla="*/ 11 w 23"/>
                <a:gd name="T31" fmla="*/ 0 h 23"/>
                <a:gd name="T32" fmla="*/ 13 w 23"/>
                <a:gd name="T33" fmla="*/ 0 h 23"/>
                <a:gd name="T34" fmla="*/ 15 w 23"/>
                <a:gd name="T35" fmla="*/ 0 h 23"/>
                <a:gd name="T36" fmla="*/ 17 w 23"/>
                <a:gd name="T37" fmla="*/ 0 h 23"/>
                <a:gd name="T38" fmla="*/ 19 w 23"/>
                <a:gd name="T39" fmla="*/ 0 h 23"/>
                <a:gd name="T40" fmla="*/ 21 w 23"/>
                <a:gd name="T41" fmla="*/ 2 h 23"/>
                <a:gd name="T42" fmla="*/ 23 w 23"/>
                <a:gd name="T43" fmla="*/ 4 h 23"/>
                <a:gd name="T44" fmla="*/ 23 w 23"/>
                <a:gd name="T45" fmla="*/ 6 h 23"/>
                <a:gd name="T46" fmla="*/ 23 w 23"/>
                <a:gd name="T47" fmla="*/ 8 h 23"/>
                <a:gd name="T48" fmla="*/ 23 w 23"/>
                <a:gd name="T49" fmla="*/ 10 h 23"/>
                <a:gd name="T50" fmla="*/ 23 w 23"/>
                <a:gd name="T51" fmla="*/ 13 h 23"/>
                <a:gd name="T52" fmla="*/ 23 w 23"/>
                <a:gd name="T53" fmla="*/ 15 h 23"/>
                <a:gd name="T54" fmla="*/ 23 w 23"/>
                <a:gd name="T55" fmla="*/ 17 h 23"/>
                <a:gd name="T56" fmla="*/ 21 w 23"/>
                <a:gd name="T57" fmla="*/ 19 h 23"/>
                <a:gd name="T58" fmla="*/ 19 w 23"/>
                <a:gd name="T59" fmla="*/ 21 h 23"/>
                <a:gd name="T60" fmla="*/ 17 w 23"/>
                <a:gd name="T61" fmla="*/ 21 h 23"/>
                <a:gd name="T62" fmla="*/ 15 w 23"/>
                <a:gd name="T63" fmla="*/ 23 h 23"/>
                <a:gd name="T64" fmla="*/ 13 w 23"/>
                <a:gd name="T65" fmla="*/ 23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"/>
                <a:gd name="T100" fmla="*/ 0 h 23"/>
                <a:gd name="T101" fmla="*/ 23 w 23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" h="23">
                  <a:moveTo>
                    <a:pt x="13" y="23"/>
                  </a:moveTo>
                  <a:lnTo>
                    <a:pt x="11" y="23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3" y="2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2826" y="2050"/>
              <a:ext cx="30" cy="37"/>
            </a:xfrm>
            <a:custGeom>
              <a:avLst/>
              <a:gdLst>
                <a:gd name="T0" fmla="*/ 13 w 30"/>
                <a:gd name="T1" fmla="*/ 37 h 37"/>
                <a:gd name="T2" fmla="*/ 17 w 30"/>
                <a:gd name="T3" fmla="*/ 37 h 37"/>
                <a:gd name="T4" fmla="*/ 21 w 30"/>
                <a:gd name="T5" fmla="*/ 37 h 37"/>
                <a:gd name="T6" fmla="*/ 25 w 30"/>
                <a:gd name="T7" fmla="*/ 35 h 37"/>
                <a:gd name="T8" fmla="*/ 27 w 30"/>
                <a:gd name="T9" fmla="*/ 33 h 37"/>
                <a:gd name="T10" fmla="*/ 29 w 30"/>
                <a:gd name="T11" fmla="*/ 31 h 37"/>
                <a:gd name="T12" fmla="*/ 29 w 30"/>
                <a:gd name="T13" fmla="*/ 27 h 37"/>
                <a:gd name="T14" fmla="*/ 30 w 30"/>
                <a:gd name="T15" fmla="*/ 25 h 37"/>
                <a:gd name="T16" fmla="*/ 30 w 30"/>
                <a:gd name="T17" fmla="*/ 20 h 37"/>
                <a:gd name="T18" fmla="*/ 30 w 30"/>
                <a:gd name="T19" fmla="*/ 16 h 37"/>
                <a:gd name="T20" fmla="*/ 29 w 30"/>
                <a:gd name="T21" fmla="*/ 12 h 37"/>
                <a:gd name="T22" fmla="*/ 29 w 30"/>
                <a:gd name="T23" fmla="*/ 8 h 37"/>
                <a:gd name="T24" fmla="*/ 27 w 30"/>
                <a:gd name="T25" fmla="*/ 6 h 37"/>
                <a:gd name="T26" fmla="*/ 25 w 30"/>
                <a:gd name="T27" fmla="*/ 4 h 37"/>
                <a:gd name="T28" fmla="*/ 21 w 30"/>
                <a:gd name="T29" fmla="*/ 2 h 37"/>
                <a:gd name="T30" fmla="*/ 17 w 30"/>
                <a:gd name="T31" fmla="*/ 2 h 37"/>
                <a:gd name="T32" fmla="*/ 13 w 30"/>
                <a:gd name="T33" fmla="*/ 0 h 37"/>
                <a:gd name="T34" fmla="*/ 9 w 30"/>
                <a:gd name="T35" fmla="*/ 2 h 37"/>
                <a:gd name="T36" fmla="*/ 7 w 30"/>
                <a:gd name="T37" fmla="*/ 2 h 37"/>
                <a:gd name="T38" fmla="*/ 4 w 30"/>
                <a:gd name="T39" fmla="*/ 4 h 37"/>
                <a:gd name="T40" fmla="*/ 2 w 30"/>
                <a:gd name="T41" fmla="*/ 6 h 37"/>
                <a:gd name="T42" fmla="*/ 2 w 30"/>
                <a:gd name="T43" fmla="*/ 8 h 37"/>
                <a:gd name="T44" fmla="*/ 0 w 30"/>
                <a:gd name="T45" fmla="*/ 12 h 37"/>
                <a:gd name="T46" fmla="*/ 0 w 30"/>
                <a:gd name="T47" fmla="*/ 16 h 37"/>
                <a:gd name="T48" fmla="*/ 0 w 30"/>
                <a:gd name="T49" fmla="*/ 20 h 37"/>
                <a:gd name="T50" fmla="*/ 0 w 30"/>
                <a:gd name="T51" fmla="*/ 25 h 37"/>
                <a:gd name="T52" fmla="*/ 0 w 30"/>
                <a:gd name="T53" fmla="*/ 27 h 37"/>
                <a:gd name="T54" fmla="*/ 2 w 30"/>
                <a:gd name="T55" fmla="*/ 31 h 37"/>
                <a:gd name="T56" fmla="*/ 2 w 30"/>
                <a:gd name="T57" fmla="*/ 33 h 37"/>
                <a:gd name="T58" fmla="*/ 4 w 30"/>
                <a:gd name="T59" fmla="*/ 35 h 37"/>
                <a:gd name="T60" fmla="*/ 7 w 30"/>
                <a:gd name="T61" fmla="*/ 37 h 37"/>
                <a:gd name="T62" fmla="*/ 9 w 30"/>
                <a:gd name="T63" fmla="*/ 37 h 37"/>
                <a:gd name="T64" fmla="*/ 13 w 30"/>
                <a:gd name="T65" fmla="*/ 37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37"/>
                <a:gd name="T101" fmla="*/ 30 w 30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37">
                  <a:moveTo>
                    <a:pt x="13" y="37"/>
                  </a:moveTo>
                  <a:lnTo>
                    <a:pt x="17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29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3" y="37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2891" y="2050"/>
              <a:ext cx="35" cy="35"/>
            </a:xfrm>
            <a:custGeom>
              <a:avLst/>
              <a:gdLst>
                <a:gd name="T0" fmla="*/ 19 w 35"/>
                <a:gd name="T1" fmla="*/ 35 h 35"/>
                <a:gd name="T2" fmla="*/ 23 w 35"/>
                <a:gd name="T3" fmla="*/ 35 h 35"/>
                <a:gd name="T4" fmla="*/ 27 w 35"/>
                <a:gd name="T5" fmla="*/ 33 h 35"/>
                <a:gd name="T6" fmla="*/ 29 w 35"/>
                <a:gd name="T7" fmla="*/ 33 h 35"/>
                <a:gd name="T8" fmla="*/ 31 w 35"/>
                <a:gd name="T9" fmla="*/ 31 h 35"/>
                <a:gd name="T10" fmla="*/ 33 w 35"/>
                <a:gd name="T11" fmla="*/ 29 h 35"/>
                <a:gd name="T12" fmla="*/ 33 w 35"/>
                <a:gd name="T13" fmla="*/ 25 h 35"/>
                <a:gd name="T14" fmla="*/ 35 w 35"/>
                <a:gd name="T15" fmla="*/ 22 h 35"/>
                <a:gd name="T16" fmla="*/ 35 w 35"/>
                <a:gd name="T17" fmla="*/ 18 h 35"/>
                <a:gd name="T18" fmla="*/ 35 w 35"/>
                <a:gd name="T19" fmla="*/ 14 h 35"/>
                <a:gd name="T20" fmla="*/ 33 w 35"/>
                <a:gd name="T21" fmla="*/ 10 h 35"/>
                <a:gd name="T22" fmla="*/ 33 w 35"/>
                <a:gd name="T23" fmla="*/ 8 h 35"/>
                <a:gd name="T24" fmla="*/ 31 w 35"/>
                <a:gd name="T25" fmla="*/ 6 h 35"/>
                <a:gd name="T26" fmla="*/ 29 w 35"/>
                <a:gd name="T27" fmla="*/ 4 h 35"/>
                <a:gd name="T28" fmla="*/ 27 w 35"/>
                <a:gd name="T29" fmla="*/ 2 h 35"/>
                <a:gd name="T30" fmla="*/ 23 w 35"/>
                <a:gd name="T31" fmla="*/ 2 h 35"/>
                <a:gd name="T32" fmla="*/ 19 w 35"/>
                <a:gd name="T33" fmla="*/ 0 h 35"/>
                <a:gd name="T34" fmla="*/ 15 w 35"/>
                <a:gd name="T35" fmla="*/ 2 h 35"/>
                <a:gd name="T36" fmla="*/ 12 w 35"/>
                <a:gd name="T37" fmla="*/ 2 h 35"/>
                <a:gd name="T38" fmla="*/ 8 w 35"/>
                <a:gd name="T39" fmla="*/ 4 h 35"/>
                <a:gd name="T40" fmla="*/ 6 w 35"/>
                <a:gd name="T41" fmla="*/ 6 h 35"/>
                <a:gd name="T42" fmla="*/ 4 w 35"/>
                <a:gd name="T43" fmla="*/ 8 h 35"/>
                <a:gd name="T44" fmla="*/ 2 w 35"/>
                <a:gd name="T45" fmla="*/ 10 h 35"/>
                <a:gd name="T46" fmla="*/ 2 w 35"/>
                <a:gd name="T47" fmla="*/ 14 h 35"/>
                <a:gd name="T48" fmla="*/ 0 w 35"/>
                <a:gd name="T49" fmla="*/ 18 h 35"/>
                <a:gd name="T50" fmla="*/ 2 w 35"/>
                <a:gd name="T51" fmla="*/ 22 h 35"/>
                <a:gd name="T52" fmla="*/ 2 w 35"/>
                <a:gd name="T53" fmla="*/ 25 h 35"/>
                <a:gd name="T54" fmla="*/ 4 w 35"/>
                <a:gd name="T55" fmla="*/ 29 h 35"/>
                <a:gd name="T56" fmla="*/ 6 w 35"/>
                <a:gd name="T57" fmla="*/ 31 h 35"/>
                <a:gd name="T58" fmla="*/ 8 w 35"/>
                <a:gd name="T59" fmla="*/ 33 h 35"/>
                <a:gd name="T60" fmla="*/ 12 w 35"/>
                <a:gd name="T61" fmla="*/ 33 h 35"/>
                <a:gd name="T62" fmla="*/ 15 w 35"/>
                <a:gd name="T63" fmla="*/ 35 h 35"/>
                <a:gd name="T64" fmla="*/ 19 w 35"/>
                <a:gd name="T65" fmla="*/ 35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35"/>
                <a:gd name="T101" fmla="*/ 35 w 35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35">
                  <a:moveTo>
                    <a:pt x="19" y="35"/>
                  </a:moveTo>
                  <a:lnTo>
                    <a:pt x="23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3" y="25"/>
                  </a:lnTo>
                  <a:lnTo>
                    <a:pt x="35" y="22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4" y="29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12" y="33"/>
                  </a:lnTo>
                  <a:lnTo>
                    <a:pt x="15" y="35"/>
                  </a:lnTo>
                  <a:lnTo>
                    <a:pt x="19" y="3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graphicFrame>
        <p:nvGraphicFramePr>
          <p:cNvPr id="77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289874"/>
              </p:ext>
            </p:extLst>
          </p:nvPr>
        </p:nvGraphicFramePr>
        <p:xfrm>
          <a:off x="9097134" y="5470889"/>
          <a:ext cx="97790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CorelDRAW" r:id="rId11" imgW="3868200" imgH="4591440" progId="CorelDRAW.Graphic.10">
                  <p:embed/>
                </p:oleObj>
              </mc:Choice>
              <mc:Fallback>
                <p:oleObj name="CorelDRAW" r:id="rId11" imgW="3868200" imgH="4591440" progId="CorelDRAW.Graphic.10">
                  <p:embed/>
                  <p:pic>
                    <p:nvPicPr>
                      <p:cNvPr id="44105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7134" y="5470889"/>
                        <a:ext cx="977900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64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26E-7 L 0.30313 -1.226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243 0.2719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8 0.29328 C -0.10208 0.24444 -0.06736 0.19582 -0.0651 0.15763 C -0.06284 0.11944 -0.13437 0.09073 -0.12343 0.06434 C -0.1125 0.03795 -0.02048 0.0111 5.55556E-7 -5.18519E-6 " pathEditMode="relative" ptsTypes="aaaA"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23854 0.00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43000" y="180975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2400" b="1" dirty="0">
                <a:solidFill>
                  <a:srgbClr val="FF0000"/>
                </a:solidFill>
              </a:rPr>
              <a:t>РОЗВІДКА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3779838" y="981075"/>
            <a:ext cx="5100637" cy="1152525"/>
          </a:xfrm>
          <a:prstGeom prst="downArrowCallout">
            <a:avLst>
              <a:gd name="adj1" fmla="val 150348"/>
              <a:gd name="adj2" fmla="val 110640"/>
              <a:gd name="adj3" fmla="val 21213"/>
              <a:gd name="adj4" fmla="val 53032"/>
            </a:avLst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2800" b="1" dirty="0">
                <a:solidFill>
                  <a:srgbClr val="0000FF"/>
                </a:solidFill>
                <a:latin typeface="Goudy Stout" panose="0202090407030B020401" pitchFamily="18" charset="0"/>
              </a:rPr>
              <a:t>ВИМОГИ ДО РОЗВІДКИ</a:t>
            </a:r>
            <a:endParaRPr lang="uk-UA" altLang="ru-RU" sz="2800" dirty="0">
              <a:solidFill>
                <a:srgbClr val="0000FF"/>
              </a:solidFill>
              <a:latin typeface="Goudy Stout" panose="0202090407030B020401" pitchFamily="18" charset="0"/>
            </a:endParaRPr>
          </a:p>
          <a:p>
            <a:endParaRPr lang="ru-RU" altLang="ru-RU" sz="2800" dirty="0">
              <a:latin typeface="Goudy Stout" panose="0202090407030B020401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27088" y="2538413"/>
            <a:ext cx="7635875" cy="28352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buFontTx/>
              <a:buChar char="-"/>
              <a:defRPr/>
            </a:pPr>
            <a:r>
              <a:rPr lang="uk-UA" sz="2000" b="1"/>
              <a:t> цілеспрямованість,        - безперервність, </a:t>
            </a:r>
          </a:p>
          <a:p>
            <a:pPr eaLnBrk="0" hangingPunct="0">
              <a:buFontTx/>
              <a:buChar char="-"/>
              <a:defRPr/>
            </a:pPr>
            <a:r>
              <a:rPr lang="uk-UA" sz="2000" b="1"/>
              <a:t> активність,                       - своєчасність і оперативність, </a:t>
            </a:r>
          </a:p>
          <a:p>
            <a:pPr eaLnBrk="0" hangingPunct="0">
              <a:buFontTx/>
              <a:buChar char="-"/>
              <a:defRPr/>
            </a:pPr>
            <a:r>
              <a:rPr lang="uk-UA" sz="2000" b="1"/>
              <a:t> скритність,                       - достовірність,</a:t>
            </a:r>
          </a:p>
          <a:p>
            <a:pPr eaLnBrk="0" hangingPunct="0">
              <a:buFontTx/>
              <a:buChar char="-"/>
              <a:defRPr/>
            </a:pPr>
            <a:r>
              <a:rPr lang="uk-UA" sz="2000" b="1"/>
              <a:t> точність визначення координат об'єктів (цілей), які розвідуються,</a:t>
            </a:r>
          </a:p>
          <a:p>
            <a:pPr>
              <a:defRPr/>
            </a:pPr>
            <a:r>
              <a:rPr lang="uk-UA" sz="2000" b="1">
                <a:solidFill>
                  <a:schemeClr val="tx2"/>
                </a:solidFill>
              </a:rPr>
              <a:t>- раптовість проведення розвідувально-бойових дій,</a:t>
            </a:r>
          </a:p>
          <a:p>
            <a:pPr eaLnBrk="0" hangingPunct="0">
              <a:buFontTx/>
              <a:buChar char="-"/>
              <a:defRPr/>
            </a:pPr>
            <a:r>
              <a:rPr lang="uk-UA" sz="2000" b="1">
                <a:solidFill>
                  <a:schemeClr val="tx2"/>
                </a:solidFill>
              </a:rPr>
              <a:t> постійна і чітка взаємодія сил і засобів розвідки різних видів,</a:t>
            </a:r>
          </a:p>
          <a:p>
            <a:pPr>
              <a:defRPr/>
            </a:pPr>
            <a:r>
              <a:rPr lang="uk-UA" sz="2000" b="1"/>
              <a:t>- всебічне забезпечення дій розвідувальних органів.</a:t>
            </a:r>
            <a:endParaRPr lang="ru-RU" sz="2000" b="1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827088" y="5430838"/>
            <a:ext cx="7632700" cy="13112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uk-UA" sz="2000">
                <a:solidFill>
                  <a:srgbClr val="0000FF"/>
                </a:solidFill>
              </a:rPr>
              <a:t>Командирам розвідувальних органів, які діють в тилу противника, </a:t>
            </a:r>
            <a:r>
              <a:rPr lang="uk-UA" sz="2000" b="1" i="1">
                <a:solidFill>
                  <a:srgbClr val="FF3300"/>
                </a:solidFill>
              </a:rPr>
              <a:t>забороняється</a:t>
            </a:r>
            <a:r>
              <a:rPr lang="uk-UA" sz="2000" i="1">
                <a:solidFill>
                  <a:srgbClr val="0000FF"/>
                </a:solidFill>
              </a:rPr>
              <a:t> </a:t>
            </a:r>
            <a:r>
              <a:rPr lang="uk-UA" sz="2000">
                <a:solidFill>
                  <a:srgbClr val="0000FF"/>
                </a:solidFill>
              </a:rPr>
              <a:t>мати на робочих картах будь-які дані про свої війська, а всьому їх складу — особисті і службові документи.</a:t>
            </a:r>
          </a:p>
        </p:txBody>
      </p:sp>
      <p:pic>
        <p:nvPicPr>
          <p:cNvPr id="12" name="Picture 16" descr="Mlrs_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33" y="951706"/>
            <a:ext cx="280828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1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-27384"/>
            <a:ext cx="4752528" cy="93610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900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Тяжкі спогади</a:t>
            </a:r>
            <a:endParaRPr lang="uk-UA" sz="4000" b="1" dirty="0">
              <a:ln w="900" cmpd="sng">
                <a:noFill/>
                <a:prstDash val="solid"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45302"/>
            <a:ext cx="1460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it-science.com.ua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212976"/>
            <a:ext cx="3383868" cy="290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/>
          <p:cNvSpPr/>
          <p:nvPr/>
        </p:nvSpPr>
        <p:spPr>
          <a:xfrm>
            <a:off x="5327576" y="165988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«В </a:t>
            </a:r>
            <a:r>
              <a:rPr lang="ru-RU" sz="2400" b="1" dirty="0" err="1"/>
              <a:t>травні</a:t>
            </a:r>
            <a:r>
              <a:rPr lang="ru-RU" sz="2400" b="1" dirty="0"/>
              <a:t> 2015 року </a:t>
            </a:r>
            <a:r>
              <a:rPr lang="ru-RU" sz="2400" b="1" dirty="0" err="1"/>
              <a:t>двоє</a:t>
            </a:r>
            <a:r>
              <a:rPr lang="ru-RU" sz="2400" b="1" dirty="0"/>
              <a:t> наших </a:t>
            </a:r>
            <a:r>
              <a:rPr lang="ru-RU" sz="2400" b="1" dirty="0" err="1"/>
              <a:t>хлопців</a:t>
            </a:r>
            <a:r>
              <a:rPr lang="ru-RU" sz="2400" b="1" dirty="0"/>
              <a:t> </a:t>
            </a:r>
            <a:r>
              <a:rPr lang="ru-RU" sz="2400" b="1" dirty="0" err="1"/>
              <a:t>загинули</a:t>
            </a:r>
            <a:r>
              <a:rPr lang="ru-RU" sz="2400" b="1" dirty="0"/>
              <a:t>. </a:t>
            </a:r>
            <a:r>
              <a:rPr lang="ru-RU" sz="2400" b="1" dirty="0" err="1"/>
              <a:t>Перейшли</a:t>
            </a:r>
            <a:r>
              <a:rPr lang="ru-RU" sz="2400" b="1" dirty="0"/>
              <a:t> на </a:t>
            </a:r>
            <a:r>
              <a:rPr lang="ru-RU" sz="2400" b="1" dirty="0" err="1"/>
              <a:t>чужу</a:t>
            </a:r>
            <a:r>
              <a:rPr lang="ru-RU" sz="2400" b="1" dirty="0"/>
              <a:t> </a:t>
            </a:r>
            <a:r>
              <a:rPr lang="ru-RU" sz="2400" b="1" dirty="0" err="1"/>
              <a:t>територію</a:t>
            </a:r>
            <a:r>
              <a:rPr lang="ru-RU" sz="2400" b="1" dirty="0"/>
              <a:t>. </a:t>
            </a:r>
            <a:r>
              <a:rPr lang="ru-RU" sz="2400" b="1" dirty="0" err="1"/>
              <a:t>Почався</a:t>
            </a:r>
            <a:r>
              <a:rPr lang="ru-RU" sz="2400" b="1" dirty="0"/>
              <a:t> </a:t>
            </a:r>
            <a:r>
              <a:rPr lang="ru-RU" sz="2400" b="1" dirty="0" err="1"/>
              <a:t>обстріл</a:t>
            </a:r>
            <a:r>
              <a:rPr lang="ru-RU" sz="2400" b="1" dirty="0"/>
              <a:t> з </a:t>
            </a:r>
            <a:r>
              <a:rPr lang="ru-RU" sz="2400" b="1" dirty="0" err="1"/>
              <a:t>гранатометів</a:t>
            </a:r>
            <a:r>
              <a:rPr lang="ru-RU" sz="2400" b="1" dirty="0"/>
              <a:t>. </a:t>
            </a:r>
            <a:r>
              <a:rPr lang="ru-RU" sz="2400" b="1" dirty="0" err="1"/>
              <a:t>Їх</a:t>
            </a:r>
            <a:r>
              <a:rPr lang="ru-RU" sz="2400" b="1" dirty="0"/>
              <a:t> не </a:t>
            </a:r>
            <a:r>
              <a:rPr lang="ru-RU" sz="2400" b="1" dirty="0" err="1"/>
              <a:t>віддавали</a:t>
            </a:r>
            <a:r>
              <a:rPr lang="ru-RU" sz="2400" b="1" dirty="0"/>
              <a:t> 2 </a:t>
            </a:r>
            <a:r>
              <a:rPr lang="ru-RU" sz="2400" b="1" dirty="0" err="1"/>
              <a:t>неділі</a:t>
            </a:r>
            <a:r>
              <a:rPr lang="ru-RU" sz="2400" b="1" dirty="0"/>
              <a:t>, на </a:t>
            </a:r>
            <a:r>
              <a:rPr lang="ru-RU" sz="2400" b="1" dirty="0" err="1"/>
              <a:t>стадіоні</a:t>
            </a:r>
            <a:r>
              <a:rPr lang="ru-RU" sz="2400" b="1" dirty="0"/>
              <a:t> в </a:t>
            </a:r>
            <a:r>
              <a:rPr lang="ru-RU" sz="2400" b="1" dirty="0" err="1"/>
              <a:t>Донецьку</a:t>
            </a:r>
            <a:r>
              <a:rPr lang="ru-RU" sz="2400" b="1" dirty="0"/>
              <a:t> лежали вони».</a:t>
            </a:r>
          </a:p>
        </p:txBody>
      </p:sp>
    </p:spTree>
    <p:extLst>
      <p:ext uri="{BB962C8B-B14F-4D97-AF65-F5344CB8AC3E}">
        <p14:creationId xmlns:p14="http://schemas.microsoft.com/office/powerpoint/2010/main" val="33452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508</Words>
  <Application>Microsoft Office PowerPoint</Application>
  <PresentationFormat>Екран (4:3)</PresentationFormat>
  <Paragraphs>69</Paragraphs>
  <Slides>15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Goudy Stout</vt:lpstr>
      <vt:lpstr>Times New Roman</vt:lpstr>
      <vt:lpstr>Тема Office</vt:lpstr>
      <vt:lpstr>Специальное оформление</vt:lpstr>
      <vt:lpstr>CorelDRAW</vt:lpstr>
      <vt:lpstr>Розвідник з Роменщини</vt:lpstr>
      <vt:lpstr>Професія  розвідника</vt:lpstr>
      <vt:lpstr>Презентація PowerPoint</vt:lpstr>
      <vt:lpstr>Біографія </vt:lpstr>
      <vt:lpstr>Презентація PowerPoint</vt:lpstr>
      <vt:lpstr>Презентація PowerPoint</vt:lpstr>
      <vt:lpstr>Завдання розвідника</vt:lpstr>
      <vt:lpstr>Презентація PowerPoint</vt:lpstr>
      <vt:lpstr>Презентація PowerPoint</vt:lpstr>
      <vt:lpstr>Презентація PowerPoint</vt:lpstr>
      <vt:lpstr>Мрія – мирне небо над Україною</vt:lpstr>
      <vt:lpstr>Презентація PowerPoint</vt:lpstr>
      <vt:lpstr>Акція «Мій внесок у історію рідного краю»</vt:lpstr>
      <vt:lpstr>Висновки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Пользователь Windows</cp:lastModifiedBy>
  <cp:revision>190</cp:revision>
  <dcterms:created xsi:type="dcterms:W3CDTF">2015-10-14T17:18:57Z</dcterms:created>
  <dcterms:modified xsi:type="dcterms:W3CDTF">2019-04-20T15:57:08Z</dcterms:modified>
</cp:coreProperties>
</file>