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62" r:id="rId3"/>
    <p:sldId id="263" r:id="rId4"/>
    <p:sldId id="274" r:id="rId5"/>
    <p:sldId id="256" r:id="rId6"/>
    <p:sldId id="257" r:id="rId7"/>
    <p:sldId id="265" r:id="rId8"/>
    <p:sldId id="266" r:id="rId9"/>
    <p:sldId id="269" r:id="rId10"/>
    <p:sldId id="267" r:id="rId11"/>
    <p:sldId id="275" r:id="rId12"/>
    <p:sldId id="277" r:id="rId13"/>
    <p:sldId id="259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1" autoAdjust="0"/>
    <p:restoredTop sz="94286" autoAdjust="0"/>
  </p:normalViewPr>
  <p:slideViewPr>
    <p:cSldViewPr>
      <p:cViewPr>
        <p:scale>
          <a:sx n="73" d="100"/>
          <a:sy n="73" d="100"/>
        </p:scale>
        <p:origin x="-1308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4000" baseline="0" dirty="0"/>
              <a:t>МОБІЛІЗОВАНІ, к-</a:t>
            </a:r>
            <a:r>
              <a:rPr lang="ru-RU" sz="4000" baseline="0" dirty="0" err="1"/>
              <a:t>сть</a:t>
            </a:r>
            <a:endParaRPr lang="ru-RU" sz="4000" baseline="0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МОБІЛІЗОВАНІ, к-сть</c:v>
                </c:pt>
              </c:strCache>
            </c:strRef>
          </c:tx>
          <c:dPt>
            <c:idx val="1"/>
            <c:spPr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3B-45BC-9EC5-E4745FC267F3}"/>
              </c:ext>
            </c:extLst>
          </c:dPt>
          <c:cat>
            <c:strRef>
              <c:f>Лист1!$A$2:$A$5</c:f>
              <c:strCache>
                <c:ptCount val="4"/>
                <c:pt idx="0">
                  <c:v>I-III хвилі ( 230 чол.)</c:v>
                </c:pt>
                <c:pt idx="1">
                  <c:v>IV хвиля ( 105 чол. )</c:v>
                </c:pt>
                <c:pt idx="2">
                  <c:v>V хвиля ( 36 чол. )</c:v>
                </c:pt>
                <c:pt idx="3">
                  <c:v>VI хвиля ( 41 чол. 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230</c:v>
                </c:pt>
                <c:pt idx="1">
                  <c:v>105</c:v>
                </c:pt>
                <c:pt idx="2">
                  <c:v>36</c:v>
                </c:pt>
                <c:pt idx="3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A3B-45BC-9EC5-E4745FC267F3}"/>
            </c:ext>
          </c:extLst>
        </c:ser>
      </c:pie3DChart>
    </c:plotArea>
    <c:legend>
      <c:legendPos val="r"/>
      <c:layout>
        <c:manualLayout>
          <c:xMode val="edge"/>
          <c:yMode val="edge"/>
          <c:x val="0.72375060178498685"/>
          <c:y val="0.39239233275155821"/>
          <c:w val="0.26743093359997056"/>
          <c:h val="0.44667169597643291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5A6B1-7D06-4816-B8CD-4B681D975177}" type="doc">
      <dgm:prSet loTypeId="urn:microsoft.com/office/officeart/2005/8/layout/arrow2" loCatId="process" qsTypeId="urn:microsoft.com/office/officeart/2005/8/quickstyle/simple1" qsCatId="simple" csTypeId="urn:microsoft.com/office/officeart/2005/8/colors/accent6_4" csCatId="accent6" phldr="1"/>
      <dgm:spPr/>
    </dgm:pt>
    <dgm:pt modelId="{487FE93D-0FBB-4656-B606-2199B27E489D}">
      <dgm:prSet phldrT="[Текст]" custT="1"/>
      <dgm:spPr/>
      <dgm:t>
        <a:bodyPr/>
        <a:lstStyle/>
        <a:p>
          <a:endParaRPr lang="ru-RU" sz="1400" dirty="0"/>
        </a:p>
      </dgm:t>
    </dgm:pt>
    <dgm:pt modelId="{823990F7-31D4-4CB9-B140-736D180B95D0}" type="sibTrans" cxnId="{1EA6A504-D4D3-40FB-B629-DB8EFB7FA20C}">
      <dgm:prSet/>
      <dgm:spPr/>
      <dgm:t>
        <a:bodyPr/>
        <a:lstStyle/>
        <a:p>
          <a:endParaRPr lang="ru-RU"/>
        </a:p>
      </dgm:t>
    </dgm:pt>
    <dgm:pt modelId="{48247534-D7BB-47AE-BC66-1D126FF768CC}" type="parTrans" cxnId="{1EA6A504-D4D3-40FB-B629-DB8EFB7FA20C}">
      <dgm:prSet/>
      <dgm:spPr/>
      <dgm:t>
        <a:bodyPr/>
        <a:lstStyle/>
        <a:p>
          <a:endParaRPr lang="ru-RU"/>
        </a:p>
      </dgm:t>
    </dgm:pt>
    <dgm:pt modelId="{47CED909-F76D-4BBC-91A1-9D5DF9CF70F6}" type="pres">
      <dgm:prSet presAssocID="{8BA5A6B1-7D06-4816-B8CD-4B681D975177}" presName="arrowDiagram" presStyleCnt="0">
        <dgm:presLayoutVars>
          <dgm:chMax val="5"/>
          <dgm:dir/>
          <dgm:resizeHandles val="exact"/>
        </dgm:presLayoutVars>
      </dgm:prSet>
      <dgm:spPr/>
    </dgm:pt>
    <dgm:pt modelId="{A10AB702-400D-45FD-8D96-71727D2D89E9}" type="pres">
      <dgm:prSet presAssocID="{8BA5A6B1-7D06-4816-B8CD-4B681D975177}" presName="arrow" presStyleLbl="bgShp" presStyleIdx="0" presStyleCnt="1" custScaleY="117113" custLinFactNeighborX="-191" custLinFactNeighborY="-895"/>
      <dgm:spPr/>
    </dgm:pt>
    <dgm:pt modelId="{9D56C467-293A-45CA-BE6D-4D633676B961}" type="pres">
      <dgm:prSet presAssocID="{8BA5A6B1-7D06-4816-B8CD-4B681D975177}" presName="arrowDiagram1" presStyleCnt="0">
        <dgm:presLayoutVars>
          <dgm:bulletEnabled val="1"/>
        </dgm:presLayoutVars>
      </dgm:prSet>
      <dgm:spPr/>
    </dgm:pt>
    <dgm:pt modelId="{E480850B-0B7E-4AA7-B5FC-3C87EDD9041B}" type="pres">
      <dgm:prSet presAssocID="{487FE93D-0FBB-4656-B606-2199B27E489D}" presName="bullet1" presStyleLbl="node1" presStyleIdx="0" presStyleCnt="1" custFlipVert="1" custFlipHor="0" custScaleX="10915" custScaleY="10915" custLinFactX="-500000" custLinFactY="-100000" custLinFactNeighborX="-578968" custLinFactNeighborY="-193552"/>
      <dgm:spPr/>
    </dgm:pt>
    <dgm:pt modelId="{DBBD35D6-305D-49F6-88EA-70AF060FE011}" type="pres">
      <dgm:prSet presAssocID="{487FE93D-0FBB-4656-B606-2199B27E489D}" presName="textBox1" presStyleLbl="revTx" presStyleIdx="0" presStyleCnt="1" custLinFactNeighborX="-13272" custLinFactNeighborY="33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64D3A5-884F-4F95-9885-FC54E24D846F}" type="presOf" srcId="{8BA5A6B1-7D06-4816-B8CD-4B681D975177}" destId="{47CED909-F76D-4BBC-91A1-9D5DF9CF70F6}" srcOrd="0" destOrd="0" presId="urn:microsoft.com/office/officeart/2005/8/layout/arrow2"/>
    <dgm:cxn modelId="{1EA6A504-D4D3-40FB-B629-DB8EFB7FA20C}" srcId="{8BA5A6B1-7D06-4816-B8CD-4B681D975177}" destId="{487FE93D-0FBB-4656-B606-2199B27E489D}" srcOrd="0" destOrd="0" parTransId="{48247534-D7BB-47AE-BC66-1D126FF768CC}" sibTransId="{823990F7-31D4-4CB9-B140-736D180B95D0}"/>
    <dgm:cxn modelId="{75D027B2-45A4-4C44-B293-958E85A6B9EA}" type="presOf" srcId="{487FE93D-0FBB-4656-B606-2199B27E489D}" destId="{DBBD35D6-305D-49F6-88EA-70AF060FE011}" srcOrd="0" destOrd="0" presId="urn:microsoft.com/office/officeart/2005/8/layout/arrow2"/>
    <dgm:cxn modelId="{5271B84C-7873-460A-B01F-C7A8C6C0F04D}" type="presParOf" srcId="{47CED909-F76D-4BBC-91A1-9D5DF9CF70F6}" destId="{A10AB702-400D-45FD-8D96-71727D2D89E9}" srcOrd="0" destOrd="0" presId="urn:microsoft.com/office/officeart/2005/8/layout/arrow2"/>
    <dgm:cxn modelId="{6D2E59FE-6ABB-41B7-A1F0-C55E7B38E722}" type="presParOf" srcId="{47CED909-F76D-4BBC-91A1-9D5DF9CF70F6}" destId="{9D56C467-293A-45CA-BE6D-4D633676B961}" srcOrd="1" destOrd="0" presId="urn:microsoft.com/office/officeart/2005/8/layout/arrow2"/>
    <dgm:cxn modelId="{FAA1E8C7-B236-44E7-AAE6-F1C93770B763}" type="presParOf" srcId="{9D56C467-293A-45CA-BE6D-4D633676B961}" destId="{E480850B-0B7E-4AA7-B5FC-3C87EDD9041B}" srcOrd="0" destOrd="0" presId="urn:microsoft.com/office/officeart/2005/8/layout/arrow2"/>
    <dgm:cxn modelId="{17D2F219-2F0F-4C59-911A-68CA36C77AB1}" type="presParOf" srcId="{9D56C467-293A-45CA-BE6D-4D633676B961}" destId="{DBBD35D6-305D-49F6-88EA-70AF060FE011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EC4571-8BF5-4A1B-A4A6-6942B613EA2F}" type="doc">
      <dgm:prSet loTypeId="urn:microsoft.com/office/officeart/2005/8/layout/arrow5" loCatId="process" qsTypeId="urn:microsoft.com/office/officeart/2005/8/quickstyle/3d7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6E197F8C-E22C-4CCD-9072-B676581F4C5B}">
      <dgm:prSet/>
      <dgm:spPr/>
      <dgm:t>
        <a:bodyPr/>
        <a:lstStyle/>
        <a:p>
          <a:r>
            <a:rPr lang="uk-UA" b="1" i="1" dirty="0">
              <a:solidFill>
                <a:srgbClr val="7030A0"/>
              </a:solidFill>
            </a:rPr>
            <a:t>У 2011 році закінчив курси англійської мови в Академії Сухопутних військ в Одесі</a:t>
          </a:r>
          <a:endParaRPr lang="ru-RU" b="1" i="1" dirty="0">
            <a:solidFill>
              <a:srgbClr val="7030A0"/>
            </a:solidFill>
          </a:endParaRPr>
        </a:p>
      </dgm:t>
    </dgm:pt>
    <dgm:pt modelId="{0A81D320-FBC7-44D2-A1D3-F701D4B6A2F7}" type="parTrans" cxnId="{BE19EE72-C0F8-4010-8903-FDFA8218B226}">
      <dgm:prSet/>
      <dgm:spPr/>
      <dgm:t>
        <a:bodyPr/>
        <a:lstStyle/>
        <a:p>
          <a:endParaRPr lang="ru-RU"/>
        </a:p>
      </dgm:t>
    </dgm:pt>
    <dgm:pt modelId="{9E375E49-0634-47A3-9690-7D09BA46736C}" type="sibTrans" cxnId="{BE19EE72-C0F8-4010-8903-FDFA8218B226}">
      <dgm:prSet/>
      <dgm:spPr/>
      <dgm:t>
        <a:bodyPr/>
        <a:lstStyle/>
        <a:p>
          <a:endParaRPr lang="ru-RU"/>
        </a:p>
      </dgm:t>
    </dgm:pt>
    <dgm:pt modelId="{FE91E982-96B2-4261-84EC-B806E5D1AE83}">
      <dgm:prSet/>
      <dgm:spPr/>
      <dgm:t>
        <a:bodyPr/>
        <a:lstStyle/>
        <a:p>
          <a:r>
            <a:rPr lang="uk-UA" b="1" i="1" dirty="0">
              <a:solidFill>
                <a:srgbClr val="7030A0"/>
              </a:solidFill>
            </a:rPr>
            <a:t>А наступного року в Харкові здобув другий (найвищий) рівень знань англійської мови</a:t>
          </a:r>
          <a:endParaRPr lang="ru-RU" b="1" i="1" dirty="0">
            <a:solidFill>
              <a:srgbClr val="7030A0"/>
            </a:solidFill>
          </a:endParaRPr>
        </a:p>
      </dgm:t>
    </dgm:pt>
    <dgm:pt modelId="{5AD04F67-83B6-40C1-8D4A-5D6BAC8260AF}" type="parTrans" cxnId="{0D652E26-BCB1-4A69-9C86-6EA0BF265BEE}">
      <dgm:prSet/>
      <dgm:spPr/>
      <dgm:t>
        <a:bodyPr/>
        <a:lstStyle/>
        <a:p>
          <a:endParaRPr lang="ru-RU"/>
        </a:p>
      </dgm:t>
    </dgm:pt>
    <dgm:pt modelId="{E8E4E542-6A4F-4E55-8158-1FACCCC26755}" type="sibTrans" cxnId="{0D652E26-BCB1-4A69-9C86-6EA0BF265BEE}">
      <dgm:prSet/>
      <dgm:spPr/>
      <dgm:t>
        <a:bodyPr/>
        <a:lstStyle/>
        <a:p>
          <a:endParaRPr lang="ru-RU"/>
        </a:p>
      </dgm:t>
    </dgm:pt>
    <dgm:pt modelId="{4F1E440B-40E2-450D-83E5-064E04CF97D1}" type="pres">
      <dgm:prSet presAssocID="{5DEC4571-8BF5-4A1B-A4A6-6942B613EA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871B80-375B-465E-AE78-72F26C06AAF3}" type="pres">
      <dgm:prSet presAssocID="{6E197F8C-E22C-4CCD-9072-B676581F4C5B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7024B-DB09-4E43-9AFA-AE5566209014}" type="pres">
      <dgm:prSet presAssocID="{FE91E982-96B2-4261-84EC-B806E5D1AE83}" presName="arrow" presStyleLbl="node1" presStyleIdx="1" presStyleCnt="2" custRadScaleRad="102366" custRadScaleInc="-2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026CC9-7575-497F-BD8B-940C99C692D3}" type="presOf" srcId="{6E197F8C-E22C-4CCD-9072-B676581F4C5B}" destId="{58871B80-375B-465E-AE78-72F26C06AAF3}" srcOrd="0" destOrd="0" presId="urn:microsoft.com/office/officeart/2005/8/layout/arrow5"/>
    <dgm:cxn modelId="{12A5D846-491D-42A7-BF94-ABCEF4A58C83}" type="presOf" srcId="{5DEC4571-8BF5-4A1B-A4A6-6942B613EA2F}" destId="{4F1E440B-40E2-450D-83E5-064E04CF97D1}" srcOrd="0" destOrd="0" presId="urn:microsoft.com/office/officeart/2005/8/layout/arrow5"/>
    <dgm:cxn modelId="{0D652E26-BCB1-4A69-9C86-6EA0BF265BEE}" srcId="{5DEC4571-8BF5-4A1B-A4A6-6942B613EA2F}" destId="{FE91E982-96B2-4261-84EC-B806E5D1AE83}" srcOrd="1" destOrd="0" parTransId="{5AD04F67-83B6-40C1-8D4A-5D6BAC8260AF}" sibTransId="{E8E4E542-6A4F-4E55-8158-1FACCCC26755}"/>
    <dgm:cxn modelId="{BE19EE72-C0F8-4010-8903-FDFA8218B226}" srcId="{5DEC4571-8BF5-4A1B-A4A6-6942B613EA2F}" destId="{6E197F8C-E22C-4CCD-9072-B676581F4C5B}" srcOrd="0" destOrd="0" parTransId="{0A81D320-FBC7-44D2-A1D3-F701D4B6A2F7}" sibTransId="{9E375E49-0634-47A3-9690-7D09BA46736C}"/>
    <dgm:cxn modelId="{FF119D68-E99F-4A00-AD49-7A6F3CFCFAA0}" type="presOf" srcId="{FE91E982-96B2-4261-84EC-B806E5D1AE83}" destId="{F957024B-DB09-4E43-9AFA-AE5566209014}" srcOrd="0" destOrd="0" presId="urn:microsoft.com/office/officeart/2005/8/layout/arrow5"/>
    <dgm:cxn modelId="{0C0A2F4E-6410-4B97-8075-73137838CACE}" type="presParOf" srcId="{4F1E440B-40E2-450D-83E5-064E04CF97D1}" destId="{58871B80-375B-465E-AE78-72F26C06AAF3}" srcOrd="0" destOrd="0" presId="urn:microsoft.com/office/officeart/2005/8/layout/arrow5"/>
    <dgm:cxn modelId="{F629AD90-EA3D-4CAB-93F6-D6CFC4565985}" type="presParOf" srcId="{4F1E440B-40E2-450D-83E5-064E04CF97D1}" destId="{F957024B-DB09-4E43-9AFA-AE5566209014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2A9DB1-1665-416A-BFEA-A469055C53EA}" type="doc">
      <dgm:prSet loTypeId="urn:microsoft.com/office/officeart/2005/8/layout/chart3" loCatId="relationship" qsTypeId="urn:microsoft.com/office/officeart/2005/8/quickstyle/3d5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E4D9F56-913C-4586-803E-5AF561101110}">
      <dgm:prSet phldrT="[Текст]" custT="1"/>
      <dgm:spPr/>
      <dgm:t>
        <a:bodyPr/>
        <a:lstStyle/>
        <a:p>
          <a:pPr algn="l"/>
          <a:r>
            <a:rPr lang="uk-UA" sz="105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учасник міжнародного семінару сержантського складу, який проходив в італійському Неаполі (2012рік)</a:t>
          </a:r>
        </a:p>
        <a:p>
          <a:pPr algn="ctr"/>
          <a:endParaRPr lang="ru-RU" sz="700" dirty="0"/>
        </a:p>
      </dgm:t>
    </dgm:pt>
    <dgm:pt modelId="{823D021E-CA47-46A2-B124-58D60770BBB2}" type="parTrans" cxnId="{D5BE8DEF-C3D1-4DAD-ACBA-4BF3B8542A12}">
      <dgm:prSet/>
      <dgm:spPr/>
      <dgm:t>
        <a:bodyPr/>
        <a:lstStyle/>
        <a:p>
          <a:endParaRPr lang="ru-RU"/>
        </a:p>
      </dgm:t>
    </dgm:pt>
    <dgm:pt modelId="{9167A4F6-8034-4093-A67D-296297C3230A}" type="sibTrans" cxnId="{D5BE8DEF-C3D1-4DAD-ACBA-4BF3B8542A12}">
      <dgm:prSet/>
      <dgm:spPr/>
      <dgm:t>
        <a:bodyPr/>
        <a:lstStyle/>
        <a:p>
          <a:endParaRPr lang="ru-RU"/>
        </a:p>
      </dgm:t>
    </dgm:pt>
    <dgm:pt modelId="{F4A084F7-B656-45C8-9DA8-BA75917B8F60}">
      <dgm:prSet phldrT="[Текст]" custT="1"/>
      <dgm:spPr/>
      <dgm:t>
        <a:bodyPr/>
        <a:lstStyle/>
        <a:p>
          <a:pPr algn="l"/>
          <a:r>
            <a:rPr lang="uk-UA" sz="105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операція «</a:t>
          </a:r>
          <a:r>
            <a:rPr lang="uk-UA" sz="1050" b="1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ActiveEndeаvour</a:t>
          </a:r>
          <a:r>
            <a:rPr lang="uk-UA" sz="105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 НАТО у Греції(2010рік) </a:t>
          </a:r>
          <a:endParaRPr lang="ru-RU" sz="105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897939-DD51-4F29-9B38-A12B72572A2C}" type="parTrans" cxnId="{BFD08A2A-DF1F-4F6C-9B6F-BA9D56053C34}">
      <dgm:prSet/>
      <dgm:spPr/>
      <dgm:t>
        <a:bodyPr/>
        <a:lstStyle/>
        <a:p>
          <a:endParaRPr lang="ru-RU"/>
        </a:p>
      </dgm:t>
    </dgm:pt>
    <dgm:pt modelId="{031DD276-B26D-4037-B2D4-88C2E149E333}" type="sibTrans" cxnId="{BFD08A2A-DF1F-4F6C-9B6F-BA9D56053C34}">
      <dgm:prSet/>
      <dgm:spPr/>
      <dgm:t>
        <a:bodyPr/>
        <a:lstStyle/>
        <a:p>
          <a:endParaRPr lang="ru-RU"/>
        </a:p>
      </dgm:t>
    </dgm:pt>
    <dgm:pt modelId="{D76E766E-A5F5-4A87-9F3E-91FBB8CEEA65}">
      <dgm:prSet custT="1"/>
      <dgm:spPr/>
      <dgm:t>
        <a:bodyPr/>
        <a:lstStyle/>
        <a:p>
          <a:pPr algn="ctr"/>
          <a:r>
            <a:rPr lang="uk-UA" sz="105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Навчання</a:t>
          </a:r>
          <a:r>
            <a:rPr lang="en-US" sz="105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uk-UA" sz="105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Ротаційні </a:t>
          </a:r>
          <a:r>
            <a:rPr lang="uk-UA" sz="105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сили», які проходили у Румунії (2011 рік)</a:t>
          </a:r>
          <a:endParaRPr lang="ru-RU" sz="105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FC9828-30A9-4405-8391-64B1AA8AB45A}" type="sibTrans" cxnId="{5E7FB977-D149-4ACE-B44A-3D87B37220D3}">
      <dgm:prSet/>
      <dgm:spPr/>
      <dgm:t>
        <a:bodyPr/>
        <a:lstStyle/>
        <a:p>
          <a:endParaRPr lang="ru-RU"/>
        </a:p>
      </dgm:t>
    </dgm:pt>
    <dgm:pt modelId="{318338AE-C39D-41D7-AB6E-4BC84DE2F88B}" type="parTrans" cxnId="{5E7FB977-D149-4ACE-B44A-3D87B37220D3}">
      <dgm:prSet/>
      <dgm:spPr/>
      <dgm:t>
        <a:bodyPr/>
        <a:lstStyle/>
        <a:p>
          <a:endParaRPr lang="ru-RU"/>
        </a:p>
      </dgm:t>
    </dgm:pt>
    <dgm:pt modelId="{DD8300CA-C76F-4184-917D-582FDCFD2FB9}">
      <dgm:prSet custT="1"/>
      <dgm:spPr/>
      <dgm:t>
        <a:bodyPr/>
        <a:lstStyle/>
        <a:p>
          <a:pPr algn="r"/>
          <a:r>
            <a:rPr lang="uk-UA" sz="1050" b="1" i="1" u="none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 2013 взяв участь в Міжнародних навчаннях НАТО в Польщі</a:t>
          </a:r>
          <a:endParaRPr lang="ru-RU" sz="1050" b="1" i="1" u="none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C40C11-9AF7-43DB-B5ED-1608D5EF220B}" type="parTrans" cxnId="{6040AEF0-73CC-44AB-B892-E3AC04D8723F}">
      <dgm:prSet/>
      <dgm:spPr/>
      <dgm:t>
        <a:bodyPr/>
        <a:lstStyle/>
        <a:p>
          <a:endParaRPr lang="ru-RU"/>
        </a:p>
      </dgm:t>
    </dgm:pt>
    <dgm:pt modelId="{83972566-AB27-4862-ACC6-C0F75900A7C1}" type="sibTrans" cxnId="{6040AEF0-73CC-44AB-B892-E3AC04D8723F}">
      <dgm:prSet/>
      <dgm:spPr/>
      <dgm:t>
        <a:bodyPr/>
        <a:lstStyle/>
        <a:p>
          <a:endParaRPr lang="ru-RU"/>
        </a:p>
      </dgm:t>
    </dgm:pt>
    <dgm:pt modelId="{050C2D80-60FE-4381-9DD9-C6BE54E77C76}" type="pres">
      <dgm:prSet presAssocID="{CB2A9DB1-1665-416A-BFEA-A469055C53E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52BDE8-1BC7-4E86-9306-F8472426DEA7}" type="pres">
      <dgm:prSet presAssocID="{CB2A9DB1-1665-416A-BFEA-A469055C53EA}" presName="wedge1" presStyleLbl="node1" presStyleIdx="0" presStyleCnt="4"/>
      <dgm:spPr/>
      <dgm:t>
        <a:bodyPr/>
        <a:lstStyle/>
        <a:p>
          <a:endParaRPr lang="ru-RU"/>
        </a:p>
      </dgm:t>
    </dgm:pt>
    <dgm:pt modelId="{76942478-1917-444F-982E-4AECA8719629}" type="pres">
      <dgm:prSet presAssocID="{CB2A9DB1-1665-416A-BFEA-A469055C53EA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A0E72-6112-40B0-BE40-BFBD026637F0}" type="pres">
      <dgm:prSet presAssocID="{CB2A9DB1-1665-416A-BFEA-A469055C53EA}" presName="wedge2" presStyleLbl="node1" presStyleIdx="1" presStyleCnt="4"/>
      <dgm:spPr/>
      <dgm:t>
        <a:bodyPr/>
        <a:lstStyle/>
        <a:p>
          <a:endParaRPr lang="ru-RU"/>
        </a:p>
      </dgm:t>
    </dgm:pt>
    <dgm:pt modelId="{8BB56765-3DB2-4905-984D-76DE674DCFC8}" type="pres">
      <dgm:prSet presAssocID="{CB2A9DB1-1665-416A-BFEA-A469055C53EA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367C5-B545-4A7D-87FD-72F08A14C41B}" type="pres">
      <dgm:prSet presAssocID="{CB2A9DB1-1665-416A-BFEA-A469055C53EA}" presName="wedge3" presStyleLbl="node1" presStyleIdx="2" presStyleCnt="4"/>
      <dgm:spPr/>
      <dgm:t>
        <a:bodyPr/>
        <a:lstStyle/>
        <a:p>
          <a:endParaRPr lang="ru-RU"/>
        </a:p>
      </dgm:t>
    </dgm:pt>
    <dgm:pt modelId="{CC249015-8D3C-477B-A294-CBC684FD79A9}" type="pres">
      <dgm:prSet presAssocID="{CB2A9DB1-1665-416A-BFEA-A469055C53EA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C52AD-32BE-4AE2-BABF-AB72F12DBAC9}" type="pres">
      <dgm:prSet presAssocID="{CB2A9DB1-1665-416A-BFEA-A469055C53EA}" presName="wedge4" presStyleLbl="node1" presStyleIdx="3" presStyleCnt="4"/>
      <dgm:spPr/>
      <dgm:t>
        <a:bodyPr/>
        <a:lstStyle/>
        <a:p>
          <a:endParaRPr lang="ru-RU"/>
        </a:p>
      </dgm:t>
    </dgm:pt>
    <dgm:pt modelId="{F4D0178D-8897-4CB4-994B-75A8F424B19A}" type="pres">
      <dgm:prSet presAssocID="{CB2A9DB1-1665-416A-BFEA-A469055C53EA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EAB785-C8A6-4221-A223-E4429C8CF1C7}" type="presOf" srcId="{FE4D9F56-913C-4586-803E-5AF561101110}" destId="{76942478-1917-444F-982E-4AECA8719629}" srcOrd="1" destOrd="0" presId="urn:microsoft.com/office/officeart/2005/8/layout/chart3"/>
    <dgm:cxn modelId="{D5BE8DEF-C3D1-4DAD-ACBA-4BF3B8542A12}" srcId="{CB2A9DB1-1665-416A-BFEA-A469055C53EA}" destId="{FE4D9F56-913C-4586-803E-5AF561101110}" srcOrd="0" destOrd="0" parTransId="{823D021E-CA47-46A2-B124-58D60770BBB2}" sibTransId="{9167A4F6-8034-4093-A67D-296297C3230A}"/>
    <dgm:cxn modelId="{FB82AFE3-0365-45F4-A6D8-5098873A54D0}" type="presOf" srcId="{DD8300CA-C76F-4184-917D-582FDCFD2FB9}" destId="{A33A0E72-6112-40B0-BE40-BFBD026637F0}" srcOrd="0" destOrd="0" presId="urn:microsoft.com/office/officeart/2005/8/layout/chart3"/>
    <dgm:cxn modelId="{707B9B51-A7FD-469F-954A-CEE2779C6E2A}" type="presOf" srcId="{CB2A9DB1-1665-416A-BFEA-A469055C53EA}" destId="{050C2D80-60FE-4381-9DD9-C6BE54E77C76}" srcOrd="0" destOrd="0" presId="urn:microsoft.com/office/officeart/2005/8/layout/chart3"/>
    <dgm:cxn modelId="{5E7FB977-D149-4ACE-B44A-3D87B37220D3}" srcId="{CB2A9DB1-1665-416A-BFEA-A469055C53EA}" destId="{D76E766E-A5F5-4A87-9F3E-91FBB8CEEA65}" srcOrd="2" destOrd="0" parTransId="{318338AE-C39D-41D7-AB6E-4BC84DE2F88B}" sibTransId="{62FC9828-30A9-4405-8391-64B1AA8AB45A}"/>
    <dgm:cxn modelId="{4C4681A1-CCF8-403A-AAFA-117979475A7D}" type="presOf" srcId="{FE4D9F56-913C-4586-803E-5AF561101110}" destId="{F052BDE8-1BC7-4E86-9306-F8472426DEA7}" srcOrd="0" destOrd="0" presId="urn:microsoft.com/office/officeart/2005/8/layout/chart3"/>
    <dgm:cxn modelId="{BFD08A2A-DF1F-4F6C-9B6F-BA9D56053C34}" srcId="{CB2A9DB1-1665-416A-BFEA-A469055C53EA}" destId="{F4A084F7-B656-45C8-9DA8-BA75917B8F60}" srcOrd="3" destOrd="0" parTransId="{9F897939-DD51-4F29-9B38-A12B72572A2C}" sibTransId="{031DD276-B26D-4037-B2D4-88C2E149E333}"/>
    <dgm:cxn modelId="{D84A66B1-C75D-473E-A73A-F8B9CD70569F}" type="presOf" srcId="{F4A084F7-B656-45C8-9DA8-BA75917B8F60}" destId="{F4D0178D-8897-4CB4-994B-75A8F424B19A}" srcOrd="1" destOrd="0" presId="urn:microsoft.com/office/officeart/2005/8/layout/chart3"/>
    <dgm:cxn modelId="{25A21FE0-F945-4D11-89A0-4A08F1851E45}" type="presOf" srcId="{DD8300CA-C76F-4184-917D-582FDCFD2FB9}" destId="{8BB56765-3DB2-4905-984D-76DE674DCFC8}" srcOrd="1" destOrd="0" presId="urn:microsoft.com/office/officeart/2005/8/layout/chart3"/>
    <dgm:cxn modelId="{67D61F45-6447-4E70-A635-CA32D6BE87C3}" type="presOf" srcId="{D76E766E-A5F5-4A87-9F3E-91FBB8CEEA65}" destId="{38B367C5-B545-4A7D-87FD-72F08A14C41B}" srcOrd="0" destOrd="0" presId="urn:microsoft.com/office/officeart/2005/8/layout/chart3"/>
    <dgm:cxn modelId="{DA84B244-10E6-419A-940B-F2B268296B4F}" type="presOf" srcId="{D76E766E-A5F5-4A87-9F3E-91FBB8CEEA65}" destId="{CC249015-8D3C-477B-A294-CBC684FD79A9}" srcOrd="1" destOrd="0" presId="urn:microsoft.com/office/officeart/2005/8/layout/chart3"/>
    <dgm:cxn modelId="{6040AEF0-73CC-44AB-B892-E3AC04D8723F}" srcId="{CB2A9DB1-1665-416A-BFEA-A469055C53EA}" destId="{DD8300CA-C76F-4184-917D-582FDCFD2FB9}" srcOrd="1" destOrd="0" parTransId="{50C40C11-9AF7-43DB-B5ED-1608D5EF220B}" sibTransId="{83972566-AB27-4862-ACC6-C0F75900A7C1}"/>
    <dgm:cxn modelId="{D308CD92-5CDB-40AE-A328-06DE3AFCB35B}" type="presOf" srcId="{F4A084F7-B656-45C8-9DA8-BA75917B8F60}" destId="{468C52AD-32BE-4AE2-BABF-AB72F12DBAC9}" srcOrd="0" destOrd="0" presId="urn:microsoft.com/office/officeart/2005/8/layout/chart3"/>
    <dgm:cxn modelId="{3DF865BD-C18B-48C1-8725-C5D9B606EAF3}" type="presParOf" srcId="{050C2D80-60FE-4381-9DD9-C6BE54E77C76}" destId="{F052BDE8-1BC7-4E86-9306-F8472426DEA7}" srcOrd="0" destOrd="0" presId="urn:microsoft.com/office/officeart/2005/8/layout/chart3"/>
    <dgm:cxn modelId="{223DC675-47B1-4920-9831-27901AB6B47A}" type="presParOf" srcId="{050C2D80-60FE-4381-9DD9-C6BE54E77C76}" destId="{76942478-1917-444F-982E-4AECA8719629}" srcOrd="1" destOrd="0" presId="urn:microsoft.com/office/officeart/2005/8/layout/chart3"/>
    <dgm:cxn modelId="{CEA2CD8F-4465-460E-95B4-DF5A6A35A368}" type="presParOf" srcId="{050C2D80-60FE-4381-9DD9-C6BE54E77C76}" destId="{A33A0E72-6112-40B0-BE40-BFBD026637F0}" srcOrd="2" destOrd="0" presId="urn:microsoft.com/office/officeart/2005/8/layout/chart3"/>
    <dgm:cxn modelId="{18A4CC8D-C645-4DBD-A6CC-EC6B9875DD45}" type="presParOf" srcId="{050C2D80-60FE-4381-9DD9-C6BE54E77C76}" destId="{8BB56765-3DB2-4905-984D-76DE674DCFC8}" srcOrd="3" destOrd="0" presId="urn:microsoft.com/office/officeart/2005/8/layout/chart3"/>
    <dgm:cxn modelId="{F7A5673B-536E-48C7-BEDC-1A425C48CD4D}" type="presParOf" srcId="{050C2D80-60FE-4381-9DD9-C6BE54E77C76}" destId="{38B367C5-B545-4A7D-87FD-72F08A14C41B}" srcOrd="4" destOrd="0" presId="urn:microsoft.com/office/officeart/2005/8/layout/chart3"/>
    <dgm:cxn modelId="{B0648B26-0BD6-4419-8BC7-061E2214742B}" type="presParOf" srcId="{050C2D80-60FE-4381-9DD9-C6BE54E77C76}" destId="{CC249015-8D3C-477B-A294-CBC684FD79A9}" srcOrd="5" destOrd="0" presId="urn:microsoft.com/office/officeart/2005/8/layout/chart3"/>
    <dgm:cxn modelId="{16F2D7EF-2CD4-47B1-9872-7A152752C40B}" type="presParOf" srcId="{050C2D80-60FE-4381-9DD9-C6BE54E77C76}" destId="{468C52AD-32BE-4AE2-BABF-AB72F12DBAC9}" srcOrd="6" destOrd="0" presId="urn:microsoft.com/office/officeart/2005/8/layout/chart3"/>
    <dgm:cxn modelId="{69365686-9286-4FC5-A94C-5B7BE2F2672A}" type="presParOf" srcId="{050C2D80-60FE-4381-9DD9-C6BE54E77C76}" destId="{F4D0178D-8897-4CB4-994B-75A8F424B19A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BAF6B4-0C45-41F0-9741-74674527E0C2}" type="doc">
      <dgm:prSet loTypeId="urn:microsoft.com/office/officeart/2005/8/layout/arrow6" loCatId="relationship" qsTypeId="urn:microsoft.com/office/officeart/2005/8/quickstyle/3d6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96A69AE6-0F28-4A2F-98CC-FCFF30287DFE}">
      <dgm:prSet phldrT="[Текст]" custT="1"/>
      <dgm:spPr/>
      <dgm:t>
        <a:bodyPr/>
        <a:lstStyle/>
        <a:p>
          <a:endParaRPr lang="ru-RU" sz="1200" b="1" i="1" dirty="0">
            <a:solidFill>
              <a:schemeClr val="bg2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C9505C-AB71-428F-BEDC-71B33B5A7784}" type="parTrans" cxnId="{33A61B11-8B33-418D-8FFF-DC84FE85B2D5}">
      <dgm:prSet/>
      <dgm:spPr/>
      <dgm:t>
        <a:bodyPr/>
        <a:lstStyle/>
        <a:p>
          <a:endParaRPr lang="ru-RU"/>
        </a:p>
      </dgm:t>
    </dgm:pt>
    <dgm:pt modelId="{A651CCBD-9E61-4C14-97B9-2F28DD2EE092}" type="sibTrans" cxnId="{33A61B11-8B33-418D-8FFF-DC84FE85B2D5}">
      <dgm:prSet/>
      <dgm:spPr/>
      <dgm:t>
        <a:bodyPr/>
        <a:lstStyle/>
        <a:p>
          <a:endParaRPr lang="ru-RU"/>
        </a:p>
      </dgm:t>
    </dgm:pt>
    <dgm:pt modelId="{501B83BF-C4FA-4009-992F-8A1111624CA3}">
      <dgm:prSet phldrT="[Текст]" custT="1"/>
      <dgm:spPr/>
      <dgm:t>
        <a:bodyPr/>
        <a:lstStyle/>
        <a:p>
          <a:endParaRPr lang="ru-RU" sz="1200" b="1" i="1" dirty="0">
            <a:latin typeface="Times New Roman" pitchFamily="18" charset="0"/>
            <a:cs typeface="Times New Roman" pitchFamily="18" charset="0"/>
          </a:endParaRPr>
        </a:p>
      </dgm:t>
    </dgm:pt>
    <dgm:pt modelId="{9097AEEC-F485-4CAC-8AB5-4C3A54A6D793}" type="parTrans" cxnId="{74C189ED-9572-4355-B8E0-ED3DD10976E0}">
      <dgm:prSet/>
      <dgm:spPr/>
      <dgm:t>
        <a:bodyPr/>
        <a:lstStyle/>
        <a:p>
          <a:endParaRPr lang="ru-RU"/>
        </a:p>
      </dgm:t>
    </dgm:pt>
    <dgm:pt modelId="{E8B2C6FF-1FFC-4D6D-9FF4-6FD7F4A29688}" type="sibTrans" cxnId="{74C189ED-9572-4355-B8E0-ED3DD10976E0}">
      <dgm:prSet/>
      <dgm:spPr/>
      <dgm:t>
        <a:bodyPr/>
        <a:lstStyle/>
        <a:p>
          <a:endParaRPr lang="ru-RU"/>
        </a:p>
      </dgm:t>
    </dgm:pt>
    <dgm:pt modelId="{5A1E8D1B-CB37-498F-9E95-E234F8EED846}">
      <dgm:prSet/>
      <dgm:spPr/>
      <dgm:t>
        <a:bodyPr/>
        <a:lstStyle/>
        <a:p>
          <a:endParaRPr lang="uk-UA"/>
        </a:p>
      </dgm:t>
    </dgm:pt>
    <dgm:pt modelId="{1E19985D-65D6-44C6-A053-376F2837F187}" type="parTrans" cxnId="{284917E1-3D23-4EA9-8907-02915694B906}">
      <dgm:prSet/>
      <dgm:spPr/>
      <dgm:t>
        <a:bodyPr/>
        <a:lstStyle/>
        <a:p>
          <a:endParaRPr lang="ru-RU"/>
        </a:p>
      </dgm:t>
    </dgm:pt>
    <dgm:pt modelId="{0A6E9384-F67F-4BB5-BE2D-62FA752D00E9}" type="sibTrans" cxnId="{284917E1-3D23-4EA9-8907-02915694B906}">
      <dgm:prSet/>
      <dgm:spPr/>
      <dgm:t>
        <a:bodyPr/>
        <a:lstStyle/>
        <a:p>
          <a:endParaRPr lang="ru-RU"/>
        </a:p>
      </dgm:t>
    </dgm:pt>
    <dgm:pt modelId="{4A5B284C-F1B8-4FCA-B31F-55D7B6FA6168}">
      <dgm:prSet/>
      <dgm:spPr/>
      <dgm:t>
        <a:bodyPr/>
        <a:lstStyle/>
        <a:p>
          <a:endParaRPr lang="uk-UA"/>
        </a:p>
      </dgm:t>
    </dgm:pt>
    <dgm:pt modelId="{2FF0931E-7BCD-40F2-B436-6C1E4C873B07}" type="parTrans" cxnId="{4286F190-87E7-4A8A-825C-C2CDF759CC61}">
      <dgm:prSet/>
      <dgm:spPr/>
      <dgm:t>
        <a:bodyPr/>
        <a:lstStyle/>
        <a:p>
          <a:endParaRPr lang="ru-RU"/>
        </a:p>
      </dgm:t>
    </dgm:pt>
    <dgm:pt modelId="{E4EE2061-A66F-461A-9909-C93ACA0769C0}" type="sibTrans" cxnId="{4286F190-87E7-4A8A-825C-C2CDF759CC61}">
      <dgm:prSet/>
      <dgm:spPr/>
      <dgm:t>
        <a:bodyPr/>
        <a:lstStyle/>
        <a:p>
          <a:endParaRPr lang="ru-RU"/>
        </a:p>
      </dgm:t>
    </dgm:pt>
    <dgm:pt modelId="{5794C1B7-4802-4496-BC0D-50178996F478}">
      <dgm:prSet/>
      <dgm:spPr/>
      <dgm:t>
        <a:bodyPr/>
        <a:lstStyle/>
        <a:p>
          <a:endParaRPr lang="uk-UA"/>
        </a:p>
      </dgm:t>
    </dgm:pt>
    <dgm:pt modelId="{E70139D3-D017-4FBC-A0ED-E936E68CB877}" type="parTrans" cxnId="{394D20E5-E29C-4AAE-9F77-01279D316737}">
      <dgm:prSet/>
      <dgm:spPr/>
      <dgm:t>
        <a:bodyPr/>
        <a:lstStyle/>
        <a:p>
          <a:endParaRPr lang="ru-RU"/>
        </a:p>
      </dgm:t>
    </dgm:pt>
    <dgm:pt modelId="{1977C03D-8264-4AC2-8C20-6C7945B8BDAB}" type="sibTrans" cxnId="{394D20E5-E29C-4AAE-9F77-01279D316737}">
      <dgm:prSet/>
      <dgm:spPr/>
      <dgm:t>
        <a:bodyPr/>
        <a:lstStyle/>
        <a:p>
          <a:endParaRPr lang="ru-RU"/>
        </a:p>
      </dgm:t>
    </dgm:pt>
    <dgm:pt modelId="{88131EFA-8A95-458B-B120-CB349E52DD57}">
      <dgm:prSet/>
      <dgm:spPr/>
      <dgm:t>
        <a:bodyPr/>
        <a:lstStyle/>
        <a:p>
          <a:endParaRPr lang="uk-UA"/>
        </a:p>
      </dgm:t>
    </dgm:pt>
    <dgm:pt modelId="{34A9261F-460A-4925-9B78-30BF8E5B87DB}" type="parTrans" cxnId="{28437B15-D219-432B-A9CA-6144BF24A189}">
      <dgm:prSet/>
      <dgm:spPr/>
      <dgm:t>
        <a:bodyPr/>
        <a:lstStyle/>
        <a:p>
          <a:endParaRPr lang="ru-RU"/>
        </a:p>
      </dgm:t>
    </dgm:pt>
    <dgm:pt modelId="{89C2EDE2-405A-4B63-A0A3-F182DCDB3F44}" type="sibTrans" cxnId="{28437B15-D219-432B-A9CA-6144BF24A189}">
      <dgm:prSet/>
      <dgm:spPr/>
      <dgm:t>
        <a:bodyPr/>
        <a:lstStyle/>
        <a:p>
          <a:endParaRPr lang="ru-RU"/>
        </a:p>
      </dgm:t>
    </dgm:pt>
    <dgm:pt modelId="{DB1E9DF9-DB08-457D-B3BC-7A8CC198FDF0}" type="pres">
      <dgm:prSet presAssocID="{98BAF6B4-0C45-41F0-9741-74674527E0C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5A2FC-585B-4C27-B25E-4CDC2ABA4FC4}" type="pres">
      <dgm:prSet presAssocID="{98BAF6B4-0C45-41F0-9741-74674527E0C2}" presName="ribbon" presStyleLbl="node1" presStyleIdx="0" presStyleCnt="1" custLinFactNeighborX="2679" custLinFactNeighborY="-34600"/>
      <dgm:spPr/>
    </dgm:pt>
    <dgm:pt modelId="{4DB516A1-AE22-4B20-BFF9-9013C4F0B786}" type="pres">
      <dgm:prSet presAssocID="{98BAF6B4-0C45-41F0-9741-74674527E0C2}" presName="leftArrowText" presStyleLbl="node1" presStyleIdx="0" presStyleCnt="1" custLinFactNeighborX="-1121" custLinFactNeighborY="37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62F78-4500-4C65-ADA6-1CB7A75B4A9D}" type="pres">
      <dgm:prSet presAssocID="{98BAF6B4-0C45-41F0-9741-74674527E0C2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8EDFA4-9596-404E-95CE-4A8B06B61F30}" type="presOf" srcId="{501B83BF-C4FA-4009-992F-8A1111624CA3}" destId="{4C862F78-4500-4C65-ADA6-1CB7A75B4A9D}" srcOrd="0" destOrd="0" presId="urn:microsoft.com/office/officeart/2005/8/layout/arrow6"/>
    <dgm:cxn modelId="{33A61B11-8B33-418D-8FFF-DC84FE85B2D5}" srcId="{98BAF6B4-0C45-41F0-9741-74674527E0C2}" destId="{96A69AE6-0F28-4A2F-98CC-FCFF30287DFE}" srcOrd="0" destOrd="0" parTransId="{FEC9505C-AB71-428F-BEDC-71B33B5A7784}" sibTransId="{A651CCBD-9E61-4C14-97B9-2F28DD2EE092}"/>
    <dgm:cxn modelId="{BAA68F8D-AC42-44B1-AB3E-1CCA2D7E0B0F}" type="presOf" srcId="{96A69AE6-0F28-4A2F-98CC-FCFF30287DFE}" destId="{4DB516A1-AE22-4B20-BFF9-9013C4F0B786}" srcOrd="0" destOrd="0" presId="urn:microsoft.com/office/officeart/2005/8/layout/arrow6"/>
    <dgm:cxn modelId="{28437B15-D219-432B-A9CA-6144BF24A189}" srcId="{98BAF6B4-0C45-41F0-9741-74674527E0C2}" destId="{88131EFA-8A95-458B-B120-CB349E52DD57}" srcOrd="5" destOrd="0" parTransId="{34A9261F-460A-4925-9B78-30BF8E5B87DB}" sibTransId="{89C2EDE2-405A-4B63-A0A3-F182DCDB3F44}"/>
    <dgm:cxn modelId="{394D20E5-E29C-4AAE-9F77-01279D316737}" srcId="{98BAF6B4-0C45-41F0-9741-74674527E0C2}" destId="{5794C1B7-4802-4496-BC0D-50178996F478}" srcOrd="4" destOrd="0" parTransId="{E70139D3-D017-4FBC-A0ED-E936E68CB877}" sibTransId="{1977C03D-8264-4AC2-8C20-6C7945B8BDAB}"/>
    <dgm:cxn modelId="{284917E1-3D23-4EA9-8907-02915694B906}" srcId="{98BAF6B4-0C45-41F0-9741-74674527E0C2}" destId="{5A1E8D1B-CB37-498F-9E95-E234F8EED846}" srcOrd="2" destOrd="0" parTransId="{1E19985D-65D6-44C6-A053-376F2837F187}" sibTransId="{0A6E9384-F67F-4BB5-BE2D-62FA752D00E9}"/>
    <dgm:cxn modelId="{4286F190-87E7-4A8A-825C-C2CDF759CC61}" srcId="{98BAF6B4-0C45-41F0-9741-74674527E0C2}" destId="{4A5B284C-F1B8-4FCA-B31F-55D7B6FA6168}" srcOrd="3" destOrd="0" parTransId="{2FF0931E-7BCD-40F2-B436-6C1E4C873B07}" sibTransId="{E4EE2061-A66F-461A-9909-C93ACA0769C0}"/>
    <dgm:cxn modelId="{72A3D0FE-9580-48B5-BD20-FED44B5BEC26}" type="presOf" srcId="{98BAF6B4-0C45-41F0-9741-74674527E0C2}" destId="{DB1E9DF9-DB08-457D-B3BC-7A8CC198FDF0}" srcOrd="0" destOrd="0" presId="urn:microsoft.com/office/officeart/2005/8/layout/arrow6"/>
    <dgm:cxn modelId="{74C189ED-9572-4355-B8E0-ED3DD10976E0}" srcId="{98BAF6B4-0C45-41F0-9741-74674527E0C2}" destId="{501B83BF-C4FA-4009-992F-8A1111624CA3}" srcOrd="1" destOrd="0" parTransId="{9097AEEC-F485-4CAC-8AB5-4C3A54A6D793}" sibTransId="{E8B2C6FF-1FFC-4D6D-9FF4-6FD7F4A29688}"/>
    <dgm:cxn modelId="{10D04272-40DC-46C0-A4B2-8729C252A4E2}" type="presParOf" srcId="{DB1E9DF9-DB08-457D-B3BC-7A8CC198FDF0}" destId="{4B65A2FC-585B-4C27-B25E-4CDC2ABA4FC4}" srcOrd="0" destOrd="0" presId="urn:microsoft.com/office/officeart/2005/8/layout/arrow6"/>
    <dgm:cxn modelId="{0251E175-AC53-4391-8E3E-0E2B398D4885}" type="presParOf" srcId="{DB1E9DF9-DB08-457D-B3BC-7A8CC198FDF0}" destId="{4DB516A1-AE22-4B20-BFF9-9013C4F0B786}" srcOrd="1" destOrd="0" presId="urn:microsoft.com/office/officeart/2005/8/layout/arrow6"/>
    <dgm:cxn modelId="{A8BCB57A-52C4-4A2C-A8F5-8EF91DD6FD78}" type="presParOf" srcId="{DB1E9DF9-DB08-457D-B3BC-7A8CC198FDF0}" destId="{4C862F78-4500-4C65-ADA6-1CB7A75B4A9D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31DC99-6A0F-4697-9C1A-2B476BE35CD2}" type="doc">
      <dgm:prSet loTypeId="urn:microsoft.com/office/officeart/2005/8/layout/vProcess5" loCatId="process" qsTypeId="urn:microsoft.com/office/officeart/2005/8/quickstyle/simple1" qsCatId="simple" csTypeId="urn:microsoft.com/office/officeart/2005/8/colors/colorful1#3" csCatId="colorful" phldr="1"/>
      <dgm:spPr/>
    </dgm:pt>
    <dgm:pt modelId="{C03DA92A-2F3A-4816-B9D7-DE4ABCAB3739}">
      <dgm:prSet/>
      <dgm:spPr/>
      <dgm:t>
        <a:bodyPr/>
        <a:lstStyle/>
        <a:p>
          <a:r>
            <a:rPr lang="uk-UA" smtClean="0"/>
            <a:t>Це той, хто любить свою батьківщину, </a:t>
          </a:r>
          <a:endParaRPr lang="ru-RU"/>
        </a:p>
      </dgm:t>
    </dgm:pt>
    <dgm:pt modelId="{C00D480E-7415-40AE-BEFA-9A0C6B3EE9D0}" type="parTrans" cxnId="{46125AED-4B84-44E4-8BBC-62EF7EC87D1E}">
      <dgm:prSet/>
      <dgm:spPr/>
      <dgm:t>
        <a:bodyPr/>
        <a:lstStyle/>
        <a:p>
          <a:endParaRPr lang="ru-RU"/>
        </a:p>
      </dgm:t>
    </dgm:pt>
    <dgm:pt modelId="{D44DC8F6-AB6C-4A1F-B964-108E9FE778B8}" type="sibTrans" cxnId="{46125AED-4B84-44E4-8BBC-62EF7EC87D1E}">
      <dgm:prSet/>
      <dgm:spPr/>
      <dgm:t>
        <a:bodyPr/>
        <a:lstStyle/>
        <a:p>
          <a:endParaRPr lang="ru-RU"/>
        </a:p>
      </dgm:t>
    </dgm:pt>
    <dgm:pt modelId="{1AFF9C99-1039-48E8-9843-664ECD37B5D4}">
      <dgm:prSet/>
      <dgm:spPr/>
      <dgm:t>
        <a:bodyPr/>
        <a:lstStyle/>
        <a:p>
          <a:r>
            <a:rPr lang="uk-UA" dirty="0" smtClean="0"/>
            <a:t>Хто може щиро дружити, виховувати дітей,</a:t>
          </a:r>
          <a:endParaRPr lang="ru-RU" dirty="0"/>
        </a:p>
      </dgm:t>
    </dgm:pt>
    <dgm:pt modelId="{980192F9-8514-465B-908D-36561B3B67AD}" type="parTrans" cxnId="{084CDEC3-C718-426F-9FEA-7E9B61A10AAC}">
      <dgm:prSet/>
      <dgm:spPr/>
      <dgm:t>
        <a:bodyPr/>
        <a:lstStyle/>
        <a:p>
          <a:endParaRPr lang="ru-RU"/>
        </a:p>
      </dgm:t>
    </dgm:pt>
    <dgm:pt modelId="{FF9440B0-E8F2-4F61-908F-33CC2B7632E7}" type="sibTrans" cxnId="{084CDEC3-C718-426F-9FEA-7E9B61A10AAC}">
      <dgm:prSet/>
      <dgm:spPr/>
      <dgm:t>
        <a:bodyPr/>
        <a:lstStyle/>
        <a:p>
          <a:endParaRPr lang="ru-RU"/>
        </a:p>
      </dgm:t>
    </dgm:pt>
    <dgm:pt modelId="{CADC58C3-0F8E-4736-9417-0C8E548152CC}">
      <dgm:prSet/>
      <dgm:spPr/>
      <dgm:t>
        <a:bodyPr/>
        <a:lstStyle/>
        <a:p>
          <a:r>
            <a:rPr lang="uk-UA" dirty="0" smtClean="0"/>
            <a:t>Той, хто поважає думку інших, і, разом з цим, може довести свою,</a:t>
          </a:r>
          <a:endParaRPr lang="ru-RU" dirty="0"/>
        </a:p>
      </dgm:t>
    </dgm:pt>
    <dgm:pt modelId="{7B2EF6A7-C162-46B9-9DEF-339E07E1F372}" type="parTrans" cxnId="{F1095225-2A77-45D9-BE3B-2D650828F594}">
      <dgm:prSet/>
      <dgm:spPr/>
      <dgm:t>
        <a:bodyPr/>
        <a:lstStyle/>
        <a:p>
          <a:endParaRPr lang="ru-RU"/>
        </a:p>
      </dgm:t>
    </dgm:pt>
    <dgm:pt modelId="{9C2F156F-6780-44D9-AA39-1B6185DCAB9C}" type="sibTrans" cxnId="{F1095225-2A77-45D9-BE3B-2D650828F594}">
      <dgm:prSet/>
      <dgm:spPr/>
      <dgm:t>
        <a:bodyPr/>
        <a:lstStyle/>
        <a:p>
          <a:endParaRPr lang="ru-RU"/>
        </a:p>
      </dgm:t>
    </dgm:pt>
    <dgm:pt modelId="{EBE8E73E-E90A-4BB1-B222-5345C9BC97FC}">
      <dgm:prSet/>
      <dgm:spPr/>
      <dgm:t>
        <a:bodyPr/>
        <a:lstStyle/>
        <a:p>
          <a:r>
            <a:rPr lang="uk-UA" dirty="0" smtClean="0"/>
            <a:t>Має почуття відповідальності за долю інших, </a:t>
          </a:r>
          <a:endParaRPr lang="ru-RU" dirty="0"/>
        </a:p>
      </dgm:t>
    </dgm:pt>
    <dgm:pt modelId="{45C725BF-9149-4216-8109-8C0DEA70F10C}" type="parTrans" cxnId="{8BAA83C1-3F01-42A6-A9B4-7BAD13655F36}">
      <dgm:prSet/>
      <dgm:spPr/>
      <dgm:t>
        <a:bodyPr/>
        <a:lstStyle/>
        <a:p>
          <a:endParaRPr lang="ru-RU"/>
        </a:p>
      </dgm:t>
    </dgm:pt>
    <dgm:pt modelId="{E2D49F74-73B5-4684-B57A-5E6901EFDF5D}" type="sibTrans" cxnId="{8BAA83C1-3F01-42A6-A9B4-7BAD13655F36}">
      <dgm:prSet/>
      <dgm:spPr/>
      <dgm:t>
        <a:bodyPr/>
        <a:lstStyle/>
        <a:p>
          <a:endParaRPr lang="ru-RU"/>
        </a:p>
      </dgm:t>
    </dgm:pt>
    <dgm:pt modelId="{E9C5E643-98CB-43B7-8B1C-527BE438D0DD}">
      <dgm:prSet/>
      <dgm:spPr/>
      <dgm:t>
        <a:bodyPr/>
        <a:lstStyle/>
        <a:p>
          <a:endParaRPr lang="uk-UA"/>
        </a:p>
      </dgm:t>
    </dgm:pt>
    <dgm:pt modelId="{7D7695B7-BC7B-4084-97B0-BF7F4AAF8914}" type="parTrans" cxnId="{E44BDC17-88D9-4BC9-B0AC-D3A767ED82B4}">
      <dgm:prSet/>
      <dgm:spPr/>
      <dgm:t>
        <a:bodyPr/>
        <a:lstStyle/>
        <a:p>
          <a:endParaRPr lang="ru-RU"/>
        </a:p>
      </dgm:t>
    </dgm:pt>
    <dgm:pt modelId="{8C39457C-BFAD-4B99-ACED-B3CB93543C83}" type="sibTrans" cxnId="{E44BDC17-88D9-4BC9-B0AC-D3A767ED82B4}">
      <dgm:prSet/>
      <dgm:spPr/>
      <dgm:t>
        <a:bodyPr/>
        <a:lstStyle/>
        <a:p>
          <a:endParaRPr lang="ru-RU"/>
        </a:p>
      </dgm:t>
    </dgm:pt>
    <dgm:pt modelId="{DDA72FCF-37B5-475C-9F33-2260FB728C4B}">
      <dgm:prSet/>
      <dgm:spPr/>
      <dgm:t>
        <a:bodyPr/>
        <a:lstStyle/>
        <a:p>
          <a:r>
            <a:rPr lang="uk-UA" dirty="0" smtClean="0"/>
            <a:t>Палко любить свою державу, рідну землю, готовий віддати за неї своє життя.</a:t>
          </a:r>
          <a:endParaRPr lang="ru-RU" dirty="0"/>
        </a:p>
      </dgm:t>
    </dgm:pt>
    <dgm:pt modelId="{3A4CF9A7-0538-4861-BA01-7928418811FD}" type="parTrans" cxnId="{5E5DADAA-3AEB-4D25-A4AA-3968D87A407D}">
      <dgm:prSet/>
      <dgm:spPr/>
      <dgm:t>
        <a:bodyPr/>
        <a:lstStyle/>
        <a:p>
          <a:endParaRPr lang="ru-RU"/>
        </a:p>
      </dgm:t>
    </dgm:pt>
    <dgm:pt modelId="{72E2F7F7-9D05-4775-B231-C51F6BC1E3DE}" type="sibTrans" cxnId="{5E5DADAA-3AEB-4D25-A4AA-3968D87A407D}">
      <dgm:prSet/>
      <dgm:spPr/>
      <dgm:t>
        <a:bodyPr/>
        <a:lstStyle/>
        <a:p>
          <a:endParaRPr lang="ru-RU"/>
        </a:p>
      </dgm:t>
    </dgm:pt>
    <dgm:pt modelId="{AD74A9D5-07BC-4CF2-BFE6-2A078EC8C1D5}" type="pres">
      <dgm:prSet presAssocID="{3E31DC99-6A0F-4697-9C1A-2B476BE35CD2}" presName="outerComposite" presStyleCnt="0">
        <dgm:presLayoutVars>
          <dgm:chMax val="5"/>
          <dgm:dir/>
          <dgm:resizeHandles val="exact"/>
        </dgm:presLayoutVars>
      </dgm:prSet>
      <dgm:spPr/>
    </dgm:pt>
    <dgm:pt modelId="{BC547F74-D26F-4507-A442-D2FE5444C6C4}" type="pres">
      <dgm:prSet presAssocID="{3E31DC99-6A0F-4697-9C1A-2B476BE35CD2}" presName="dummyMaxCanvas" presStyleCnt="0">
        <dgm:presLayoutVars/>
      </dgm:prSet>
      <dgm:spPr/>
    </dgm:pt>
    <dgm:pt modelId="{7B79A0C7-953D-4BD5-9FA4-266AA229B1BE}" type="pres">
      <dgm:prSet presAssocID="{3E31DC99-6A0F-4697-9C1A-2B476BE35CD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1F4F38-600E-4D0F-822C-218B58624C21}" type="pres">
      <dgm:prSet presAssocID="{3E31DC99-6A0F-4697-9C1A-2B476BE35CD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A09A5A-2D5F-4812-97EF-BCD7402795B8}" type="pres">
      <dgm:prSet presAssocID="{3E31DC99-6A0F-4697-9C1A-2B476BE35CD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FA5972A-C1CE-466C-A902-4419A72122BB}" type="pres">
      <dgm:prSet presAssocID="{3E31DC99-6A0F-4697-9C1A-2B476BE35CD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451B09-2D23-4C37-96DA-7C129AAED95F}" type="pres">
      <dgm:prSet presAssocID="{3E31DC99-6A0F-4697-9C1A-2B476BE35CD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655A52-071F-4D81-AC64-82623E4361A1}" type="pres">
      <dgm:prSet presAssocID="{3E31DC99-6A0F-4697-9C1A-2B476BE35CD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A6C334-FE4D-410A-8DBE-8037886EB006}" type="pres">
      <dgm:prSet presAssocID="{3E31DC99-6A0F-4697-9C1A-2B476BE35CD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071E6C5-EC56-41DF-B19E-8A0247B265D0}" type="pres">
      <dgm:prSet presAssocID="{3E31DC99-6A0F-4697-9C1A-2B476BE35CD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1378AC-6E5D-4610-844F-7F70FE475979}" type="pres">
      <dgm:prSet presAssocID="{3E31DC99-6A0F-4697-9C1A-2B476BE35CD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4B544F-3F84-40A3-8C75-6C05CACE5A58}" type="pres">
      <dgm:prSet presAssocID="{3E31DC99-6A0F-4697-9C1A-2B476BE35CD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0581D01-1B3F-4F50-A321-48F99BE1ECED}" type="pres">
      <dgm:prSet presAssocID="{3E31DC99-6A0F-4697-9C1A-2B476BE35CD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A1232C-B67B-4097-B416-1F6C21DFE51D}" type="pres">
      <dgm:prSet presAssocID="{3E31DC99-6A0F-4697-9C1A-2B476BE35CD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790452-41DF-4DEF-8250-7392DED9281A}" type="pres">
      <dgm:prSet presAssocID="{3E31DC99-6A0F-4697-9C1A-2B476BE35CD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C0837B-26C1-41C5-937F-E56AB5D233A7}" type="pres">
      <dgm:prSet presAssocID="{3E31DC99-6A0F-4697-9C1A-2B476BE35CD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44BDC17-88D9-4BC9-B0AC-D3A767ED82B4}" srcId="{3E31DC99-6A0F-4697-9C1A-2B476BE35CD2}" destId="{E9C5E643-98CB-43B7-8B1C-527BE438D0DD}" srcOrd="5" destOrd="0" parTransId="{7D7695B7-BC7B-4084-97B0-BF7F4AAF8914}" sibTransId="{8C39457C-BFAD-4B99-ACED-B3CB93543C83}"/>
    <dgm:cxn modelId="{175EF55A-8398-4230-826C-897EEBECA65B}" type="presOf" srcId="{DDA72FCF-37B5-475C-9F33-2260FB728C4B}" destId="{17C0837B-26C1-41C5-937F-E56AB5D233A7}" srcOrd="1" destOrd="0" presId="urn:microsoft.com/office/officeart/2005/8/layout/vProcess5"/>
    <dgm:cxn modelId="{213513E0-13C8-42C5-9A84-55905517EFD9}" type="presOf" srcId="{D44DC8F6-AB6C-4A1F-B964-108E9FE778B8}" destId="{96A6C334-FE4D-410A-8DBE-8037886EB006}" srcOrd="0" destOrd="0" presId="urn:microsoft.com/office/officeart/2005/8/layout/vProcess5"/>
    <dgm:cxn modelId="{9257E4B9-31FD-493D-889F-B1D805AEFCD8}" type="presOf" srcId="{1AFF9C99-1039-48E8-9843-664ECD37B5D4}" destId="{EE790452-41DF-4DEF-8250-7392DED9281A}" srcOrd="1" destOrd="0" presId="urn:microsoft.com/office/officeart/2005/8/layout/vProcess5"/>
    <dgm:cxn modelId="{1D93D3F5-CAC6-4A93-9BC6-D3243EAF85C2}" type="presOf" srcId="{1AFF9C99-1039-48E8-9843-664ECD37B5D4}" destId="{DFA5972A-C1CE-466C-A902-4419A72122BB}" srcOrd="0" destOrd="0" presId="urn:microsoft.com/office/officeart/2005/8/layout/vProcess5"/>
    <dgm:cxn modelId="{2EA727BA-2ED0-415F-9196-611D94AAD892}" type="presOf" srcId="{EBE8E73E-E90A-4BB1-B222-5345C9BC97FC}" destId="{01A09A5A-2D5F-4812-97EF-BCD7402795B8}" srcOrd="0" destOrd="0" presId="urn:microsoft.com/office/officeart/2005/8/layout/vProcess5"/>
    <dgm:cxn modelId="{084CDEC3-C718-426F-9FEA-7E9B61A10AAC}" srcId="{3E31DC99-6A0F-4697-9C1A-2B476BE35CD2}" destId="{1AFF9C99-1039-48E8-9843-664ECD37B5D4}" srcOrd="3" destOrd="0" parTransId="{980192F9-8514-465B-908D-36561B3B67AD}" sibTransId="{FF9440B0-E8F2-4F61-908F-33CC2B7632E7}"/>
    <dgm:cxn modelId="{4333BA41-7DB2-4C75-A6ED-4562E8B176D5}" type="presOf" srcId="{CADC58C3-0F8E-4736-9417-0C8E548152CC}" destId="{7B79A0C7-953D-4BD5-9FA4-266AA229B1BE}" srcOrd="0" destOrd="0" presId="urn:microsoft.com/office/officeart/2005/8/layout/vProcess5"/>
    <dgm:cxn modelId="{8BAA83C1-3F01-42A6-A9B4-7BAD13655F36}" srcId="{3E31DC99-6A0F-4697-9C1A-2B476BE35CD2}" destId="{EBE8E73E-E90A-4BB1-B222-5345C9BC97FC}" srcOrd="2" destOrd="0" parTransId="{45C725BF-9149-4216-8109-8C0DEA70F10C}" sibTransId="{E2D49F74-73B5-4684-B57A-5E6901EFDF5D}"/>
    <dgm:cxn modelId="{AE2ED53E-8D60-4A8B-AFDE-7BC12AB07619}" type="presOf" srcId="{FF9440B0-E8F2-4F61-908F-33CC2B7632E7}" destId="{B21378AC-6E5D-4610-844F-7F70FE475979}" srcOrd="0" destOrd="0" presId="urn:microsoft.com/office/officeart/2005/8/layout/vProcess5"/>
    <dgm:cxn modelId="{6EEC0858-51CD-48EE-BAD9-7F3578AB1584}" type="presOf" srcId="{3E31DC99-6A0F-4697-9C1A-2B476BE35CD2}" destId="{AD74A9D5-07BC-4CF2-BFE6-2A078EC8C1D5}" srcOrd="0" destOrd="0" presId="urn:microsoft.com/office/officeart/2005/8/layout/vProcess5"/>
    <dgm:cxn modelId="{122D091C-A9CC-4E17-AF21-8F8C77D6C781}" type="presOf" srcId="{C03DA92A-2F3A-4816-B9D7-DE4ABCAB3739}" destId="{30581D01-1B3F-4F50-A321-48F99BE1ECED}" srcOrd="1" destOrd="0" presId="urn:microsoft.com/office/officeart/2005/8/layout/vProcess5"/>
    <dgm:cxn modelId="{E3BA43FC-5B24-4CAC-9C0D-5B89D49AE8C8}" type="presOf" srcId="{CADC58C3-0F8E-4736-9417-0C8E548152CC}" destId="{694B544F-3F84-40A3-8C75-6C05CACE5A58}" srcOrd="1" destOrd="0" presId="urn:microsoft.com/office/officeart/2005/8/layout/vProcess5"/>
    <dgm:cxn modelId="{FA6ECE47-AC5B-4E98-914A-A6C3A62C21C2}" type="presOf" srcId="{9C2F156F-6780-44D9-AA39-1B6185DCAB9C}" destId="{7F655A52-071F-4D81-AC64-82623E4361A1}" srcOrd="0" destOrd="0" presId="urn:microsoft.com/office/officeart/2005/8/layout/vProcess5"/>
    <dgm:cxn modelId="{4228AD88-88AF-4E31-A2C6-7A0C716FE06D}" type="presOf" srcId="{DDA72FCF-37B5-475C-9F33-2260FB728C4B}" destId="{87451B09-2D23-4C37-96DA-7C129AAED95F}" srcOrd="0" destOrd="0" presId="urn:microsoft.com/office/officeart/2005/8/layout/vProcess5"/>
    <dgm:cxn modelId="{5E5DADAA-3AEB-4D25-A4AA-3968D87A407D}" srcId="{3E31DC99-6A0F-4697-9C1A-2B476BE35CD2}" destId="{DDA72FCF-37B5-475C-9F33-2260FB728C4B}" srcOrd="4" destOrd="0" parTransId="{3A4CF9A7-0538-4861-BA01-7928418811FD}" sibTransId="{72E2F7F7-9D05-4775-B231-C51F6BC1E3DE}"/>
    <dgm:cxn modelId="{297AC0B8-31B5-46CC-95AB-EB35A45BB9F8}" type="presOf" srcId="{C03DA92A-2F3A-4816-B9D7-DE4ABCAB3739}" destId="{981F4F38-600E-4D0F-822C-218B58624C21}" srcOrd="0" destOrd="0" presId="urn:microsoft.com/office/officeart/2005/8/layout/vProcess5"/>
    <dgm:cxn modelId="{F1095225-2A77-45D9-BE3B-2D650828F594}" srcId="{3E31DC99-6A0F-4697-9C1A-2B476BE35CD2}" destId="{CADC58C3-0F8E-4736-9417-0C8E548152CC}" srcOrd="0" destOrd="0" parTransId="{7B2EF6A7-C162-46B9-9DEF-339E07E1F372}" sibTransId="{9C2F156F-6780-44D9-AA39-1B6185DCAB9C}"/>
    <dgm:cxn modelId="{46125AED-4B84-44E4-8BBC-62EF7EC87D1E}" srcId="{3E31DC99-6A0F-4697-9C1A-2B476BE35CD2}" destId="{C03DA92A-2F3A-4816-B9D7-DE4ABCAB3739}" srcOrd="1" destOrd="0" parTransId="{C00D480E-7415-40AE-BEFA-9A0C6B3EE9D0}" sibTransId="{D44DC8F6-AB6C-4A1F-B964-108E9FE778B8}"/>
    <dgm:cxn modelId="{77C46269-9720-4D29-A561-530EC5F93643}" type="presOf" srcId="{EBE8E73E-E90A-4BB1-B222-5345C9BC97FC}" destId="{C3A1232C-B67B-4097-B416-1F6C21DFE51D}" srcOrd="1" destOrd="0" presId="urn:microsoft.com/office/officeart/2005/8/layout/vProcess5"/>
    <dgm:cxn modelId="{D9DD9363-E3F4-40B2-979A-2222F15066A6}" type="presOf" srcId="{E2D49F74-73B5-4684-B57A-5E6901EFDF5D}" destId="{2071E6C5-EC56-41DF-B19E-8A0247B265D0}" srcOrd="0" destOrd="0" presId="urn:microsoft.com/office/officeart/2005/8/layout/vProcess5"/>
    <dgm:cxn modelId="{C0089DEA-E76D-4C37-B91A-F00DD5924086}" type="presParOf" srcId="{AD74A9D5-07BC-4CF2-BFE6-2A078EC8C1D5}" destId="{BC547F74-D26F-4507-A442-D2FE5444C6C4}" srcOrd="0" destOrd="0" presId="urn:microsoft.com/office/officeart/2005/8/layout/vProcess5"/>
    <dgm:cxn modelId="{AFBED3DC-D74B-40F7-99AA-B5DE6B66BBE9}" type="presParOf" srcId="{AD74A9D5-07BC-4CF2-BFE6-2A078EC8C1D5}" destId="{7B79A0C7-953D-4BD5-9FA4-266AA229B1BE}" srcOrd="1" destOrd="0" presId="urn:microsoft.com/office/officeart/2005/8/layout/vProcess5"/>
    <dgm:cxn modelId="{95D9CFF8-9BD5-44E7-86E2-522AA70A211F}" type="presParOf" srcId="{AD74A9D5-07BC-4CF2-BFE6-2A078EC8C1D5}" destId="{981F4F38-600E-4D0F-822C-218B58624C21}" srcOrd="2" destOrd="0" presId="urn:microsoft.com/office/officeart/2005/8/layout/vProcess5"/>
    <dgm:cxn modelId="{94062191-9C21-45B0-B414-C86D58F07D08}" type="presParOf" srcId="{AD74A9D5-07BC-4CF2-BFE6-2A078EC8C1D5}" destId="{01A09A5A-2D5F-4812-97EF-BCD7402795B8}" srcOrd="3" destOrd="0" presId="urn:microsoft.com/office/officeart/2005/8/layout/vProcess5"/>
    <dgm:cxn modelId="{DA686E57-AD5B-43BD-982E-78F22537BC37}" type="presParOf" srcId="{AD74A9D5-07BC-4CF2-BFE6-2A078EC8C1D5}" destId="{DFA5972A-C1CE-466C-A902-4419A72122BB}" srcOrd="4" destOrd="0" presId="urn:microsoft.com/office/officeart/2005/8/layout/vProcess5"/>
    <dgm:cxn modelId="{F56BB4A0-A86D-4DF5-B478-D9F056A19141}" type="presParOf" srcId="{AD74A9D5-07BC-4CF2-BFE6-2A078EC8C1D5}" destId="{87451B09-2D23-4C37-96DA-7C129AAED95F}" srcOrd="5" destOrd="0" presId="urn:microsoft.com/office/officeart/2005/8/layout/vProcess5"/>
    <dgm:cxn modelId="{488B1E47-2580-4D54-9D10-A581FD82A342}" type="presParOf" srcId="{AD74A9D5-07BC-4CF2-BFE6-2A078EC8C1D5}" destId="{7F655A52-071F-4D81-AC64-82623E4361A1}" srcOrd="6" destOrd="0" presId="urn:microsoft.com/office/officeart/2005/8/layout/vProcess5"/>
    <dgm:cxn modelId="{FBD102FE-9D52-470A-A9F9-31D4D88A5C94}" type="presParOf" srcId="{AD74A9D5-07BC-4CF2-BFE6-2A078EC8C1D5}" destId="{96A6C334-FE4D-410A-8DBE-8037886EB006}" srcOrd="7" destOrd="0" presId="urn:microsoft.com/office/officeart/2005/8/layout/vProcess5"/>
    <dgm:cxn modelId="{3FA24255-137F-4890-8776-3E5D7D9D3894}" type="presParOf" srcId="{AD74A9D5-07BC-4CF2-BFE6-2A078EC8C1D5}" destId="{2071E6C5-EC56-41DF-B19E-8A0247B265D0}" srcOrd="8" destOrd="0" presId="urn:microsoft.com/office/officeart/2005/8/layout/vProcess5"/>
    <dgm:cxn modelId="{0585B190-F6DB-461E-A618-4B54225CDC16}" type="presParOf" srcId="{AD74A9D5-07BC-4CF2-BFE6-2A078EC8C1D5}" destId="{B21378AC-6E5D-4610-844F-7F70FE475979}" srcOrd="9" destOrd="0" presId="urn:microsoft.com/office/officeart/2005/8/layout/vProcess5"/>
    <dgm:cxn modelId="{9DA89D44-5996-4570-94CA-03211DFD60B8}" type="presParOf" srcId="{AD74A9D5-07BC-4CF2-BFE6-2A078EC8C1D5}" destId="{694B544F-3F84-40A3-8C75-6C05CACE5A58}" srcOrd="10" destOrd="0" presId="urn:microsoft.com/office/officeart/2005/8/layout/vProcess5"/>
    <dgm:cxn modelId="{E2CA8C8E-C3E3-40E8-A1C8-9DC8B6468245}" type="presParOf" srcId="{AD74A9D5-07BC-4CF2-BFE6-2A078EC8C1D5}" destId="{30581D01-1B3F-4F50-A321-48F99BE1ECED}" srcOrd="11" destOrd="0" presId="urn:microsoft.com/office/officeart/2005/8/layout/vProcess5"/>
    <dgm:cxn modelId="{568295B7-CEAD-44C3-BF46-8B26D6B8AD0F}" type="presParOf" srcId="{AD74A9D5-07BC-4CF2-BFE6-2A078EC8C1D5}" destId="{C3A1232C-B67B-4097-B416-1F6C21DFE51D}" srcOrd="12" destOrd="0" presId="urn:microsoft.com/office/officeart/2005/8/layout/vProcess5"/>
    <dgm:cxn modelId="{6243F074-5BD2-453C-8B36-AA1512A80C9B}" type="presParOf" srcId="{AD74A9D5-07BC-4CF2-BFE6-2A078EC8C1D5}" destId="{EE790452-41DF-4DEF-8250-7392DED9281A}" srcOrd="13" destOrd="0" presId="urn:microsoft.com/office/officeart/2005/8/layout/vProcess5"/>
    <dgm:cxn modelId="{1EC06E2E-D0D9-4621-8735-47911D4B542E}" type="presParOf" srcId="{AD74A9D5-07BC-4CF2-BFE6-2A078EC8C1D5}" destId="{17C0837B-26C1-41C5-937F-E56AB5D233A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AB702-400D-45FD-8D96-71727D2D89E9}">
      <dsp:nvSpPr>
        <dsp:cNvPr id="0" name=""/>
        <dsp:cNvSpPr/>
      </dsp:nvSpPr>
      <dsp:spPr>
        <a:xfrm>
          <a:off x="0" y="104330"/>
          <a:ext cx="6174432" cy="451941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0850B-0B7E-4AA7-B5FC-3C87EDD9041B}">
      <dsp:nvSpPr>
        <dsp:cNvPr id="0" name=""/>
        <dsp:cNvSpPr/>
      </dsp:nvSpPr>
      <dsp:spPr>
        <a:xfrm flipV="1">
          <a:off x="0" y="113931"/>
          <a:ext cx="49871" cy="49871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D35D6-305D-49F6-88EA-70AF060FE011}">
      <dsp:nvSpPr>
        <dsp:cNvPr id="0" name=""/>
        <dsp:cNvSpPr/>
      </dsp:nvSpPr>
      <dsp:spPr>
        <a:xfrm>
          <a:off x="2141984" y="1949195"/>
          <a:ext cx="2469772" cy="2847956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2106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262548" y="2069759"/>
        <a:ext cx="2228644" cy="26068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71B80-375B-465E-AE78-72F26C06AAF3}">
      <dsp:nvSpPr>
        <dsp:cNvPr id="0" name=""/>
        <dsp:cNvSpPr/>
      </dsp:nvSpPr>
      <dsp:spPr>
        <a:xfrm rot="16200000">
          <a:off x="328" y="237816"/>
          <a:ext cx="2267575" cy="2267575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i="1" kern="1200" dirty="0">
              <a:solidFill>
                <a:srgbClr val="7030A0"/>
              </a:solidFill>
            </a:rPr>
            <a:t>У 2011 році закінчив курси англійської мови в Академії Сухопутних військ в Одесі</a:t>
          </a:r>
          <a:endParaRPr lang="ru-RU" sz="1300" b="1" i="1" kern="1200" dirty="0">
            <a:solidFill>
              <a:srgbClr val="7030A0"/>
            </a:solidFill>
          </a:endParaRPr>
        </a:p>
      </dsp:txBody>
      <dsp:txXfrm rot="5400000">
        <a:off x="328" y="804710"/>
        <a:ext cx="1870749" cy="1133787"/>
      </dsp:txXfrm>
    </dsp:sp>
    <dsp:sp modelId="{F957024B-DB09-4E43-9AFA-AE5566209014}">
      <dsp:nvSpPr>
        <dsp:cNvPr id="0" name=""/>
        <dsp:cNvSpPr/>
      </dsp:nvSpPr>
      <dsp:spPr>
        <a:xfrm rot="5400000">
          <a:off x="2404450" y="142865"/>
          <a:ext cx="2267575" cy="2267575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shade val="50000"/>
            <a:hueOff val="-461695"/>
            <a:satOff val="30780"/>
            <a:lumOff val="4018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i="1" kern="1200" dirty="0">
              <a:solidFill>
                <a:srgbClr val="7030A0"/>
              </a:solidFill>
            </a:rPr>
            <a:t>А наступного року в Харкові здобув другий (найвищий) рівень знань англійської мови</a:t>
          </a:r>
          <a:endParaRPr lang="ru-RU" sz="1300" b="1" i="1" kern="1200" dirty="0">
            <a:solidFill>
              <a:srgbClr val="7030A0"/>
            </a:solidFill>
          </a:endParaRPr>
        </a:p>
      </dsp:txBody>
      <dsp:txXfrm rot="-5400000">
        <a:off x="2801276" y="709759"/>
        <a:ext cx="1870749" cy="1133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2BDE8-1BC7-4E86-9306-F8472426DEA7}">
      <dsp:nvSpPr>
        <dsp:cNvPr id="0" name=""/>
        <dsp:cNvSpPr/>
      </dsp:nvSpPr>
      <dsp:spPr>
        <a:xfrm>
          <a:off x="941487" y="231158"/>
          <a:ext cx="3116747" cy="3116747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5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учасник міжнародного семінару сержантського складу, який проходив в італійському Неаполі (2012рік)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2535481" y="807757"/>
        <a:ext cx="1150228" cy="927603"/>
      </dsp:txXfrm>
    </dsp:sp>
    <dsp:sp modelId="{A33A0E72-6112-40B0-BE40-BFBD026637F0}">
      <dsp:nvSpPr>
        <dsp:cNvPr id="0" name=""/>
        <dsp:cNvSpPr/>
      </dsp:nvSpPr>
      <dsp:spPr>
        <a:xfrm>
          <a:off x="810138" y="362507"/>
          <a:ext cx="3116747" cy="3116747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50" b="1" i="1" u="none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 2013 взяв участь в Міжнародних навчаннях НАТО в Польщі</a:t>
          </a:r>
          <a:endParaRPr lang="ru-RU" sz="1050" b="1" i="1" u="none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4168" y="1976537"/>
        <a:ext cx="1150228" cy="927603"/>
      </dsp:txXfrm>
    </dsp:sp>
    <dsp:sp modelId="{38B367C5-B545-4A7D-87FD-72F08A14C41B}">
      <dsp:nvSpPr>
        <dsp:cNvPr id="0" name=""/>
        <dsp:cNvSpPr/>
      </dsp:nvSpPr>
      <dsp:spPr>
        <a:xfrm>
          <a:off x="810138" y="362507"/>
          <a:ext cx="3116747" cy="3116747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50" b="1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Навчання</a:t>
          </a:r>
          <a:r>
            <a:rPr lang="en-US" sz="1050" b="1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uk-UA" sz="1050" b="1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Ротаційні </a:t>
          </a:r>
          <a:r>
            <a:rPr lang="uk-UA" sz="105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сили», які проходили у Румунії (2011 рік)</a:t>
          </a:r>
          <a:endParaRPr lang="ru-RU" sz="1050" b="1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2628" y="1976537"/>
        <a:ext cx="1150228" cy="927603"/>
      </dsp:txXfrm>
    </dsp:sp>
    <dsp:sp modelId="{468C52AD-32BE-4AE2-BABF-AB72F12DBAC9}">
      <dsp:nvSpPr>
        <dsp:cNvPr id="0" name=""/>
        <dsp:cNvSpPr/>
      </dsp:nvSpPr>
      <dsp:spPr>
        <a:xfrm>
          <a:off x="810138" y="362507"/>
          <a:ext cx="3116747" cy="3116747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5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операція «</a:t>
          </a:r>
          <a:r>
            <a:rPr lang="uk-UA" sz="1050" b="1" i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ActiveEndeаvour</a:t>
          </a:r>
          <a:r>
            <a:rPr lang="uk-UA" sz="105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 НАТО у Греції(2010рік) </a:t>
          </a:r>
          <a:endParaRPr lang="ru-RU" sz="1050" b="1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2628" y="937621"/>
        <a:ext cx="1150228" cy="927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5A2FC-585B-4C27-B25E-4CDC2ABA4FC4}">
      <dsp:nvSpPr>
        <dsp:cNvPr id="0" name=""/>
        <dsp:cNvSpPr/>
      </dsp:nvSpPr>
      <dsp:spPr>
        <a:xfrm>
          <a:off x="0" y="110607"/>
          <a:ext cx="6163228" cy="2465291"/>
        </a:xfrm>
        <a:prstGeom prst="leftRightRibb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B516A1-AE22-4B20-BFF9-9013C4F0B786}">
      <dsp:nvSpPr>
        <dsp:cNvPr id="0" name=""/>
        <dsp:cNvSpPr/>
      </dsp:nvSpPr>
      <dsp:spPr>
        <a:xfrm>
          <a:off x="716787" y="1439792"/>
          <a:ext cx="2033865" cy="120799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2672" rIns="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1" kern="1200" dirty="0">
            <a:solidFill>
              <a:schemeClr val="bg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6787" y="1439792"/>
        <a:ext cx="2033865" cy="1207992"/>
      </dsp:txXfrm>
    </dsp:sp>
    <dsp:sp modelId="{4C862F78-4500-4C65-ADA6-1CB7A75B4A9D}">
      <dsp:nvSpPr>
        <dsp:cNvPr id="0" name=""/>
        <dsp:cNvSpPr/>
      </dsp:nvSpPr>
      <dsp:spPr>
        <a:xfrm>
          <a:off x="3081614" y="1789470"/>
          <a:ext cx="2403658" cy="120799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2672" rIns="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81614" y="1789470"/>
        <a:ext cx="2403658" cy="12079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9A0C7-953D-4BD5-9FA4-266AA229B1BE}">
      <dsp:nvSpPr>
        <dsp:cNvPr id="0" name=""/>
        <dsp:cNvSpPr/>
      </dsp:nvSpPr>
      <dsp:spPr>
        <a:xfrm>
          <a:off x="0" y="0"/>
          <a:ext cx="5239270" cy="5962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той, хто поважає думку інших, і, разом з цим, може довести свою,</a:t>
          </a:r>
          <a:endParaRPr lang="ru-RU" sz="1500" kern="1200" dirty="0"/>
        </a:p>
      </dsp:txBody>
      <dsp:txXfrm>
        <a:off x="17463" y="17463"/>
        <a:ext cx="4526137" cy="561300"/>
      </dsp:txXfrm>
    </dsp:sp>
    <dsp:sp modelId="{981F4F38-600E-4D0F-822C-218B58624C21}">
      <dsp:nvSpPr>
        <dsp:cNvPr id="0" name=""/>
        <dsp:cNvSpPr/>
      </dsp:nvSpPr>
      <dsp:spPr>
        <a:xfrm>
          <a:off x="391244" y="679035"/>
          <a:ext cx="5239270" cy="5962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/>
            <a:t>Це той, хто любить свою батьківщину, </a:t>
          </a:r>
          <a:endParaRPr lang="ru-RU" sz="1500" kern="1200"/>
        </a:p>
      </dsp:txBody>
      <dsp:txXfrm>
        <a:off x="408707" y="696498"/>
        <a:ext cx="4425553" cy="561300"/>
      </dsp:txXfrm>
    </dsp:sp>
    <dsp:sp modelId="{01A09A5A-2D5F-4812-97EF-BCD7402795B8}">
      <dsp:nvSpPr>
        <dsp:cNvPr id="0" name=""/>
        <dsp:cNvSpPr/>
      </dsp:nvSpPr>
      <dsp:spPr>
        <a:xfrm>
          <a:off x="782488" y="1358070"/>
          <a:ext cx="5239270" cy="5962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/>
            <a:t>має почуття відповідальності за долю інших, </a:t>
          </a:r>
          <a:endParaRPr lang="ru-RU" sz="1500" kern="1200"/>
        </a:p>
      </dsp:txBody>
      <dsp:txXfrm>
        <a:off x="799951" y="1375533"/>
        <a:ext cx="4425553" cy="561300"/>
      </dsp:txXfrm>
    </dsp:sp>
    <dsp:sp modelId="{DFA5972A-C1CE-466C-A902-4419A72122BB}">
      <dsp:nvSpPr>
        <dsp:cNvPr id="0" name=""/>
        <dsp:cNvSpPr/>
      </dsp:nvSpPr>
      <dsp:spPr>
        <a:xfrm>
          <a:off x="1173732" y="2037106"/>
          <a:ext cx="5239270" cy="5962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/>
            <a:t>хто може щиро дружити, виховувати дітей,</a:t>
          </a:r>
          <a:endParaRPr lang="ru-RU" sz="1500" kern="1200"/>
        </a:p>
      </dsp:txBody>
      <dsp:txXfrm>
        <a:off x="1191195" y="2054569"/>
        <a:ext cx="4425553" cy="561300"/>
      </dsp:txXfrm>
    </dsp:sp>
    <dsp:sp modelId="{87451B09-2D23-4C37-96DA-7C129AAED95F}">
      <dsp:nvSpPr>
        <dsp:cNvPr id="0" name=""/>
        <dsp:cNvSpPr/>
      </dsp:nvSpPr>
      <dsp:spPr>
        <a:xfrm>
          <a:off x="1564977" y="2716141"/>
          <a:ext cx="5239270" cy="5962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/>
            <a:t>палко любить свою державу, рідну землю, готовий віддати за неї своє життя.</a:t>
          </a:r>
          <a:endParaRPr lang="ru-RU" sz="1500" kern="1200"/>
        </a:p>
      </dsp:txBody>
      <dsp:txXfrm>
        <a:off x="1582440" y="2733604"/>
        <a:ext cx="4425553" cy="561300"/>
      </dsp:txXfrm>
    </dsp:sp>
    <dsp:sp modelId="{7F655A52-071F-4D81-AC64-82623E4361A1}">
      <dsp:nvSpPr>
        <dsp:cNvPr id="0" name=""/>
        <dsp:cNvSpPr/>
      </dsp:nvSpPr>
      <dsp:spPr>
        <a:xfrm>
          <a:off x="4851723" y="435576"/>
          <a:ext cx="387547" cy="38754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938921" y="435576"/>
        <a:ext cx="213151" cy="291629"/>
      </dsp:txXfrm>
    </dsp:sp>
    <dsp:sp modelId="{96A6C334-FE4D-410A-8DBE-8037886EB006}">
      <dsp:nvSpPr>
        <dsp:cNvPr id="0" name=""/>
        <dsp:cNvSpPr/>
      </dsp:nvSpPr>
      <dsp:spPr>
        <a:xfrm>
          <a:off x="5242968" y="1114611"/>
          <a:ext cx="387547" cy="38754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5330166" y="1114611"/>
        <a:ext cx="213151" cy="291629"/>
      </dsp:txXfrm>
    </dsp:sp>
    <dsp:sp modelId="{2071E6C5-EC56-41DF-B19E-8A0247B265D0}">
      <dsp:nvSpPr>
        <dsp:cNvPr id="0" name=""/>
        <dsp:cNvSpPr/>
      </dsp:nvSpPr>
      <dsp:spPr>
        <a:xfrm>
          <a:off x="5634212" y="1783710"/>
          <a:ext cx="387547" cy="38754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5721410" y="1783710"/>
        <a:ext cx="213151" cy="291629"/>
      </dsp:txXfrm>
    </dsp:sp>
    <dsp:sp modelId="{B21378AC-6E5D-4610-844F-7F70FE475979}">
      <dsp:nvSpPr>
        <dsp:cNvPr id="0" name=""/>
        <dsp:cNvSpPr/>
      </dsp:nvSpPr>
      <dsp:spPr>
        <a:xfrm>
          <a:off x="6025456" y="2469370"/>
          <a:ext cx="387547" cy="38754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6112654" y="2469370"/>
        <a:ext cx="213151" cy="291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0C9B0-0EEB-4330-B87C-EF700BE6E1C8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DCB79-EABB-4C05-9C9D-16BA96CAF68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DCB79-EABB-4C05-9C9D-16BA96CAF68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790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386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45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759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943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389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141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15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1436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111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46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47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1.xml"/><Relationship Id="rId11" Type="http://schemas.microsoft.com/office/2007/relationships/diagramDrawing" Target="../diagrams/drawing1.xml"/><Relationship Id="rId5" Type="http://schemas.openxmlformats.org/officeDocument/2006/relationships/image" Target="../media/image18.png"/><Relationship Id="rId10" Type="http://schemas.openxmlformats.org/officeDocument/2006/relationships/image" Target="../media/image19.jpeg"/><Relationship Id="rId4" Type="http://schemas.openxmlformats.org/officeDocument/2006/relationships/image" Target="../media/image17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diagramQuickStyle" Target="../diagrams/quickStyle3.xml"/><Relationship Id="rId18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openxmlformats.org/officeDocument/2006/relationships/image" Target="../media/image21.png"/><Relationship Id="rId12" Type="http://schemas.openxmlformats.org/officeDocument/2006/relationships/diagramLayout" Target="../diagrams/layout3.xml"/><Relationship Id="rId17" Type="http://schemas.microsoft.com/office/2007/relationships/diagramDrawing" Target="../diagrams/drawing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Data" Target="../diagrams/data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5.png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png"/><Relationship Id="rId14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diagramColors" Target="../diagrams/colors4.xml"/><Relationship Id="rId12" Type="http://schemas.microsoft.com/office/2007/relationships/diagramDrawing" Target="../diagrams/drawing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4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5.png"/><Relationship Id="rId4" Type="http://schemas.openxmlformats.org/officeDocument/2006/relationships/diagramData" Target="../diagrams/data4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2500298" y="-2"/>
            <a:ext cx="55007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Всеукраїнський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інтерактивний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конкурс  </a:t>
            </a:r>
            <a:endPara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Малої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академії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наук </a:t>
            </a:r>
          </a:p>
          <a:p>
            <a:pPr algn="ctr">
              <a:lnSpc>
                <a:spcPct val="150000"/>
              </a:lnSpc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«МАН –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Юніор-Дослідник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» </a:t>
            </a:r>
            <a:endPara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Номінація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«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Історик-Юніор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201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»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714744" y="4714884"/>
            <a:ext cx="5069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b="1" dirty="0" smtClean="0">
                <a:ln w="0"/>
                <a:latin typeface="Monotype Corsiva" pitchFamily="66" charset="0"/>
              </a:rPr>
              <a:t>Роботу </a:t>
            </a:r>
            <a:r>
              <a:rPr lang="uk-UA" b="1" dirty="0" smtClean="0">
                <a:ln w="0"/>
                <a:latin typeface="Monotype Corsiva" pitchFamily="66" charset="0"/>
              </a:rPr>
              <a:t>виконала:учениця </a:t>
            </a:r>
            <a:endParaRPr lang="en-US" b="1" dirty="0" smtClean="0">
              <a:ln w="0"/>
              <a:latin typeface="Monotype Corsiva" pitchFamily="66" charset="0"/>
            </a:endParaRPr>
          </a:p>
          <a:p>
            <a:pPr lvl="0" algn="r"/>
            <a:r>
              <a:rPr lang="uk-UA" b="1" dirty="0" err="1" smtClean="0">
                <a:ln w="0"/>
                <a:latin typeface="Monotype Corsiva" pitchFamily="66" charset="0"/>
              </a:rPr>
              <a:t>Пологівської</a:t>
            </a:r>
            <a:r>
              <a:rPr lang="uk-UA" b="1" dirty="0" smtClean="0">
                <a:ln w="0"/>
                <a:latin typeface="Monotype Corsiva" pitchFamily="66" charset="0"/>
              </a:rPr>
              <a:t> </a:t>
            </a:r>
            <a:r>
              <a:rPr lang="uk-UA" b="1" dirty="0" smtClean="0">
                <a:ln w="0"/>
                <a:latin typeface="Monotype Corsiva" pitchFamily="66" charset="0"/>
              </a:rPr>
              <a:t>гімназії</a:t>
            </a:r>
          </a:p>
          <a:p>
            <a:pPr lvl="0" algn="r"/>
            <a:r>
              <a:rPr lang="uk-UA" b="1" dirty="0" smtClean="0">
                <a:ln w="0"/>
                <a:latin typeface="Monotype Corsiva" pitchFamily="66" charset="0"/>
              </a:rPr>
              <a:t>«Основа»</a:t>
            </a:r>
          </a:p>
          <a:p>
            <a:pPr lvl="0" algn="r"/>
            <a:r>
              <a:rPr lang="uk-UA" b="1" dirty="0" smtClean="0">
                <a:ln w="0"/>
                <a:latin typeface="Monotype Corsiva" pitchFamily="66" charset="0"/>
              </a:rPr>
              <a:t>Клименко </a:t>
            </a:r>
            <a:r>
              <a:rPr lang="uk-UA" b="1" dirty="0" smtClean="0">
                <a:ln w="0"/>
                <a:latin typeface="Monotype Corsiva" pitchFamily="66" charset="0"/>
              </a:rPr>
              <a:t>Єлизавета</a:t>
            </a:r>
            <a:r>
              <a:rPr lang="en-US" b="1" dirty="0" smtClean="0">
                <a:ln w="0"/>
                <a:latin typeface="Monotype Corsiva" pitchFamily="66" charset="0"/>
              </a:rPr>
              <a:t> </a:t>
            </a:r>
            <a:r>
              <a:rPr lang="uk-UA" b="1" dirty="0" smtClean="0">
                <a:ln w="0"/>
                <a:latin typeface="Monotype Corsiva" pitchFamily="66" charset="0"/>
              </a:rPr>
              <a:t>Євгеніївна</a:t>
            </a:r>
            <a:endParaRPr lang="en-US" b="1" dirty="0" smtClean="0">
              <a:ln w="0"/>
              <a:latin typeface="Monotype Corsiva" pitchFamily="66" charset="0"/>
            </a:endParaRPr>
          </a:p>
          <a:p>
            <a:pPr lvl="0" algn="r"/>
            <a:r>
              <a:rPr lang="uk-UA" b="1" dirty="0" smtClean="0">
                <a:ln w="0"/>
                <a:latin typeface="Monotype Corsiva" pitchFamily="66" charset="0"/>
              </a:rPr>
              <a:t>Науковий керівник:</a:t>
            </a:r>
          </a:p>
          <a:p>
            <a:pPr lvl="0" algn="r"/>
            <a:r>
              <a:rPr lang="uk-UA" b="1" dirty="0" err="1" smtClean="0">
                <a:ln w="0"/>
                <a:latin typeface="Monotype Corsiva" pitchFamily="66" charset="0"/>
              </a:rPr>
              <a:t>Маркітан</a:t>
            </a:r>
            <a:r>
              <a:rPr lang="uk-UA" b="1" dirty="0" smtClean="0">
                <a:ln w="0"/>
                <a:latin typeface="Monotype Corsiva" pitchFamily="66" charset="0"/>
              </a:rPr>
              <a:t> Лідія Володимирівна</a:t>
            </a:r>
          </a:p>
        </p:txBody>
      </p:sp>
      <p:pic>
        <p:nvPicPr>
          <p:cNvPr id="6" name="Picture 2" descr="C:\Users\Uzer\Downloads\IMG_1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0894" y="1039532"/>
            <a:ext cx="2808312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ндрей\Desktop\P1570889.jpg"/>
          <p:cNvPicPr>
            <a:picLocks noChangeAspect="1" noChangeArrowheads="1"/>
          </p:cNvPicPr>
          <p:nvPr/>
        </p:nvPicPr>
        <p:blipFill>
          <a:blip r:embed="rId4" cstate="print"/>
          <a:srcRect l="24214" r="12829" b="-5074"/>
          <a:stretch>
            <a:fillRect/>
          </a:stretch>
        </p:blipFill>
        <p:spPr bwMode="auto">
          <a:xfrm>
            <a:off x="214282" y="3786190"/>
            <a:ext cx="230572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кутник 7"/>
          <p:cNvSpPr/>
          <p:nvPr/>
        </p:nvSpPr>
        <p:spPr>
          <a:xfrm>
            <a:off x="2000233" y="2071678"/>
            <a:ext cx="685804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Хто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вріс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корінням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той не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зламається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хто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має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стержень, той не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зігнеться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72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18" y="-12700"/>
            <a:ext cx="9019382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281" y="2053229"/>
            <a:ext cx="8572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також вирішила зробити власний внесок у шкільний музей: звернулася до побратимів загиблого Артема Корнєва  - Ігоря Яворського та Сергія Руденка. Хлопці відгукнулися на моє прохання та привезли до нашої школи осколки градів,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гарматних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гаубичних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снарядів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прапор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морської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піхоти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служив Артем.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Uzer\Downloads\IMG-09eb99b31553cfda05da9b9d2ce4ea67-V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2"/>
            <a:ext cx="1692474" cy="3008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zer\Downloads\IMG-643debf08dae9eb7c3ef726b3e40995d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643314"/>
            <a:ext cx="1648026" cy="29298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Uzer\Downloads\IMG-6ace5274f3754b724be258c30c05fe25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3357562"/>
            <a:ext cx="1692474" cy="3008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Uzer\Downloads\IMG-efc2c07110a19e1c048415fdf2e7e79d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214290"/>
            <a:ext cx="3449291" cy="1940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Uzer\Downloads\IMG-b8b57988f408517a07b384c9ebb41e6a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214290"/>
            <a:ext cx="2941444" cy="1857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 12"/>
          <p:cNvSpPr/>
          <p:nvPr/>
        </p:nvSpPr>
        <p:spPr>
          <a:xfrm>
            <a:off x="6357950" y="3786190"/>
            <a:ext cx="25003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Цей музей було створено, щоб ми - учні гімназії, щоразу відвідуючи його, не забували про мужній і героїчний подвиг Артема, який віддав своє життя за наше мирне і щасливе майбутнє.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5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18" y="-25400"/>
            <a:ext cx="9019382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281" y="1484784"/>
            <a:ext cx="8786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проведення своєї дослідницької роботи я взяла </a:t>
            </a:r>
            <a:r>
              <a:rPr lang="uk-UA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 в мами Артема Корнєва Тетяни Миколаївни. Вона передала мені всі дипломи, грамоти та відзнаки сина. Зі сльозами на очах жінка згадує про Артема: його дитинство, юність та роки військової служби.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з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гордістю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говорить,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прикладом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ідеального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піхотинця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сміливий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40"/>
            <a:ext cx="128587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7" t="4641" r="6666" b="4864"/>
          <a:stretch>
            <a:fillRect/>
          </a:stretch>
        </p:blipFill>
        <p:spPr bwMode="auto">
          <a:xfrm>
            <a:off x="571472" y="3000372"/>
            <a:ext cx="1857388" cy="2786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504"/>
            <a:ext cx="2167808" cy="1280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8198"/>
            <a:ext cx="2010082" cy="1294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7" y="98198"/>
            <a:ext cx="2952329" cy="1401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034" y="5955761"/>
            <a:ext cx="8358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Хочеться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сказати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спасибі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батькам –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Тетяні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Миколаївні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Ігорю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Анатолійовичу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за те,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виховали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справжнього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патріота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сина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Ð¿Ð°ÑÑÑÐ¾ÑÐ¸Ð·Ð¼&quot;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7F80C"/>
              </a:clrFrom>
              <a:clrTo>
                <a:srgbClr val="E7F80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3429000"/>
            <a:ext cx="3048021" cy="22860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2" name="Picture 4" descr="Ð ÐµÐ·ÑÐ»ÑÑÐ°Ñ Ð¿Ð¾ÑÑÐºÑ Ð·Ð¾Ð±ÑÐ°Ð¶ÐµÐ½Ñ Ð·Ð° Ð·Ð°Ð¿Ð¸ÑÐ¾Ð¼ &quot;Ð°ÑÑÐµÐ¼ ÐºÐ¾ÑÐ½ÐµÐ²&quot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3286124"/>
            <a:ext cx="1714512" cy="2579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603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18" y="-12700"/>
            <a:ext cx="9019382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9237" y="214290"/>
            <a:ext cx="8537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З того часу як на сході України почалися воєнні дії,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пологівці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не залишалися осторонь. Я вирішила дізнатися, а скільки ж моїх земляків проявили сміливість та пішли воювати за цілісність і недоторканість українських кордонів.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9525"/>
            <a:ext cx="12461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9238" y="5286388"/>
            <a:ext cx="889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Отже, за 5 років війни до зони АТО пішло 412 чоловіків. До речі, за даними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Пологівського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військового комісаріату більшість із них – добровольці.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Пологівщина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пишається своїми героями. Ці чоловіки залишили своїх дітей, дружин, батьків і пішли воювати за честь та гідність Батьківщини.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xmlns="" val="4005690887"/>
              </p:ext>
            </p:extLst>
          </p:nvPr>
        </p:nvGraphicFramePr>
        <p:xfrm>
          <a:off x="323528" y="1052736"/>
          <a:ext cx="864096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2090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4" y="0"/>
            <a:ext cx="9127986" cy="686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13" y="-5143"/>
            <a:ext cx="90797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ru-RU" b="1" i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  </a:t>
            </a:r>
            <a:r>
              <a:rPr lang="ru-RU" sz="4800" b="1" i="1" u="sng" dirty="0" err="1" smtClean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Герої</a:t>
            </a:r>
            <a:r>
              <a:rPr lang="ru-RU" sz="4800" b="1" i="1" u="sng" dirty="0" smtClean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 </a:t>
            </a:r>
            <a:r>
              <a:rPr lang="ru-RU" sz="4800" b="1" i="1" u="sng" dirty="0" err="1" smtClean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Пологівщини</a:t>
            </a:r>
            <a:endParaRPr lang="ru-RU" sz="4800" b="1" i="1" u="sng" dirty="0">
              <a:solidFill>
                <a:schemeClr val="accent3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97152"/>
            <a:ext cx="1232143" cy="1805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797152"/>
            <a:ext cx="1155861" cy="17146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785794"/>
            <a:ext cx="1296145" cy="17408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4871" y="3143248"/>
            <a:ext cx="8899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Хлопці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залишили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дружин і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пішли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воювати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за честь і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гідність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Батьківщини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Вони, як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ніхто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інший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знають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страх.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юнаки – приклад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мужності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нескореності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неабиякого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патріотизму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531" y="2643182"/>
            <a:ext cx="895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rgbClr val="002060"/>
                </a:solidFill>
              </a:rPr>
              <a:t>Роман Соловйов                                    Артем Корнєв                                               Дмитро </a:t>
            </a:r>
            <a:r>
              <a:rPr lang="uk-UA" sz="1600" b="1" i="1" dirty="0" err="1" smtClean="0">
                <a:solidFill>
                  <a:srgbClr val="002060"/>
                </a:solidFill>
              </a:rPr>
              <a:t>Шингур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4" y="-19536"/>
            <a:ext cx="12223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51549"/>
            <a:ext cx="2868873" cy="1235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25233"/>
            <a:ext cx="2869827" cy="1287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322" y="3925233"/>
            <a:ext cx="2583574" cy="1296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7158" y="5543122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Минуть роки,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зміняться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покоління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але я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переконана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пам’ять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героїзм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мужніх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хлопців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залишиться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наших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серцях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подвиги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гідним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прикладом для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наслідування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вони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віддали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заради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свободи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незалежності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нашої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5057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4" y="0"/>
            <a:ext cx="9127986" cy="686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43174" y="0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Висновки:</a:t>
            </a:r>
            <a:r>
              <a:rPr lang="uk-UA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008882514"/>
              </p:ext>
            </p:extLst>
          </p:nvPr>
        </p:nvGraphicFramePr>
        <p:xfrm>
          <a:off x="755576" y="3251778"/>
          <a:ext cx="6804248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6" y="2616832"/>
            <a:ext cx="4636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 smtClean="0"/>
              <a:t>Хто такий патріот?</a:t>
            </a:r>
            <a:endParaRPr lang="ru-RU" sz="36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76470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Досліджуючи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патріотизм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явище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суспільного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Пологівщини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рис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вдачі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справжніх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патріотів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приходимо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висновку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патріотизм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невід’ємна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людського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єства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патріотизму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гордості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приходять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самосвідомості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визначається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приналежністю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певного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соціальної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Справжній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патріотизм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виявляється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найскрутніші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часи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постає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загроза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втрати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єдності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самобутності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1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761"/>
            <a:ext cx="9144000" cy="68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785754" y="142852"/>
            <a:ext cx="83582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uk-UA" sz="2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дослідження: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дослідити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фактори, які вплинули на формування особистості захисника – героя Артема  Корнєва, який загинув захищаючи територіальну цілісність нашої країни; розкриття  сутності патріотизму.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785787" y="1285860"/>
            <a:ext cx="807249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 дослідження</a:t>
            </a:r>
            <a:r>
              <a:rPr lang="uk-UA" sz="20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прояви патріотизму у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Пологівському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краї, у зв’язку із надзвичайними суспільно-політичними подіями в Україні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2014-2018р.р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 та формування характеру сучасного патріота, приміром якого є морський піхотинець Артем Корнєв.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uk-UA" sz="20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285720" y="2643182"/>
            <a:ext cx="8501122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Наукова новизна робо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uk-UA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полягає в тому, що в ній вперше зроблено спробу комплексного дослідження  становлення особистостей від звичайного хлопця до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герояУкраїни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Практична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цінність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пошукової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тому,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висвітлення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подвигів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співвітчизників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пізнають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народ, а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ньому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себе. В основу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покладено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узагальнені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зібрані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пошуково-дослідницької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використана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учителями для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пояснення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виховних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теми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Патріоти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Пологівщини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endParaRPr lang="uk-UA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083"/>
            <a:ext cx="125760" cy="68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496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761"/>
            <a:ext cx="9054752" cy="68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083"/>
            <a:ext cx="125760" cy="68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357158" y="1357298"/>
            <a:ext cx="79296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головних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проблем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громадянина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становлення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свідомості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проблема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сторінках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краю.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патріотом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Батьківщини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треба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любити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свою державу,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народ, знати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минуле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любити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край, свою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домівку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свою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країну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Батьківщина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починається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порога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домівки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5072074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Чоловіки </a:t>
            </a:r>
            <a:r>
              <a:rPr lang="uk-UA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Пологівщини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стоять осторонь загрози,а стали на захист територіальної цілісності України.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Більшість із них – добровольці,статус учасника бойових дій  отримали 292 чоловіка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3000372"/>
            <a:ext cx="2913590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кутник 9"/>
          <p:cNvSpPr/>
          <p:nvPr/>
        </p:nvSpPr>
        <p:spPr>
          <a:xfrm>
            <a:off x="500034" y="142852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сучасному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пряма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загроза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денаціоналізації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втрати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незалежності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потрапляння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сферу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іншої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нагальна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необхідність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переосмислення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зробленого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571472" y="31432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Живим прикладом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мужності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героїзму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захисники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боронили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країну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минулому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зараз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обороняють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нашу державу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російської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агресії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48" y="0"/>
            <a:ext cx="9054752" cy="68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14290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Учень </a:t>
            </a:r>
            <a:r>
              <a:rPr lang="uk-UA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Пологівської</a:t>
            </a:r>
            <a:r>
              <a:rPr lang="uk-UA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гімназії </a:t>
            </a:r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Основа</a:t>
            </a:r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Корнєв Артем Ігорович загинув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обстрілу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бойовиками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позицій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армії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селищі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Талаківка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зоні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АТО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083"/>
            <a:ext cx="125760" cy="68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2287575" cy="3545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1880" y="6211669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i="1" dirty="0"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5643578"/>
            <a:ext cx="6261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Боровся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жалкуючи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власного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Захищав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останнього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подиху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643050"/>
            <a:ext cx="2300623" cy="3286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ÐÐ°ÑÑÐ¸Ð½ÐºÐ¸ Ð¿Ð¾ Ð·Ð°Ð¿ÑÐ¾ÑÑ Ð¾ÑÐ¾Ð±Ð¸ÑÑÑÑÑÑ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8" y="2285992"/>
            <a:ext cx="5166328" cy="281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11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19" y="0"/>
            <a:ext cx="90193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378" y="26270"/>
            <a:ext cx="8867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</a:rPr>
              <a:t>Обстріл у селищі </a:t>
            </a:r>
            <a:r>
              <a:rPr lang="uk-UA" sz="4000" b="1" i="1" dirty="0" err="1" smtClean="0">
                <a:solidFill>
                  <a:srgbClr val="C00000"/>
                </a:solidFill>
              </a:rPr>
              <a:t>Талаківка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724545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61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7057" y="836712"/>
            <a:ext cx="2993982" cy="2007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369" y="3074078"/>
            <a:ext cx="2866670" cy="2150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403" y="5453809"/>
            <a:ext cx="835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Українська армія втратила трьох бійців, одним із яких був наш земляк.</a:t>
            </a:r>
          </a:p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 як же стають героями? Патріотами?Чи може ними народжуються?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71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62" y="0"/>
            <a:ext cx="90243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57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357158" y="-12450"/>
            <a:ext cx="84296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 </a:t>
            </a:r>
            <a:r>
              <a:rPr lang="ru-RU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Корнєв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Пологи в 1991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Як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згадує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старший брат: “Артемка з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дитинства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мріяв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стати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військовим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захищати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Батьківщину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рідних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друзів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Заради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мети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відмінно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навчався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Найскладніше було на самому початку. Але добре відомо, що важко в навчанні, зате легко в бою.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2" y="4286256"/>
            <a:ext cx="2587784" cy="2216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214554"/>
            <a:ext cx="2699792" cy="1891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3224902976"/>
              </p:ext>
            </p:extLst>
          </p:nvPr>
        </p:nvGraphicFramePr>
        <p:xfrm>
          <a:off x="125760" y="2060848"/>
          <a:ext cx="6174432" cy="47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Рисунок 11" descr="I:\артем\bEfSCXHpVcc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643446"/>
            <a:ext cx="2809551" cy="1955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548783" y="3275111"/>
            <a:ext cx="2380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Морська піхота в м. Феодосія</a:t>
            </a:r>
            <a:endParaRPr lang="ru-RU" sz="14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508556" y="2924944"/>
            <a:ext cx="288602" cy="269090"/>
          </a:xfrm>
          <a:prstGeom prst="ellipse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96088" y="5080044"/>
            <a:ext cx="2335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Навчально-тренувальний</a:t>
            </a:r>
            <a:r>
              <a:rPr lang="ru-RU" sz="1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центр у </a:t>
            </a:r>
            <a:r>
              <a:rPr lang="ru-RU" sz="1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м.Десна</a:t>
            </a:r>
            <a:r>
              <a:rPr lang="ru-RU" sz="1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Черніговської</a:t>
            </a:r>
            <a:r>
              <a:rPr lang="ru-RU" sz="1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обл</a:t>
            </a:r>
            <a:endParaRPr lang="ru-RU" sz="14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550945" y="4657841"/>
            <a:ext cx="168061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131840" y="3634498"/>
            <a:ext cx="216024" cy="221287"/>
          </a:xfrm>
          <a:prstGeom prst="ellipse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10137" y="3933056"/>
            <a:ext cx="1657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Школа снайперів</a:t>
            </a:r>
            <a:endParaRPr lang="ru-RU" sz="14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431" y="2211021"/>
            <a:ext cx="3932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u="sng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Тернистий шлях до успіху:</a:t>
            </a:r>
            <a:endParaRPr lang="ru-RU" sz="2800" b="1" i="1" u="sng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09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2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285719" y="214290"/>
            <a:ext cx="59424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Артем  розповідав, що  у їхньому батальйоні було  дуже престижно знати англійську мову, адже часто військовослужбовці беруть участь у міжнародних навчаннях. Він розумів, що це ключ від багатьох дверей, в тому числі – закордонних, тож свої знання мови необхідно весь час поглиблювати та вдосконалювати.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687609435"/>
              </p:ext>
            </p:extLst>
          </p:nvPr>
        </p:nvGraphicFramePr>
        <p:xfrm>
          <a:off x="571472" y="1714488"/>
          <a:ext cx="4672026" cy="274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1" r="4959"/>
          <a:stretch/>
        </p:blipFill>
        <p:spPr bwMode="auto">
          <a:xfrm>
            <a:off x="5857884" y="2000240"/>
            <a:ext cx="2987824" cy="1571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285720" y="4143380"/>
            <a:ext cx="5737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Перше  закордонне відрядження було у 2010 році, яке тривало два місяці. 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3"/>
          <a:stretch/>
        </p:blipFill>
        <p:spPr bwMode="auto">
          <a:xfrm>
            <a:off x="6156176" y="0"/>
            <a:ext cx="2987824" cy="1894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4714884"/>
            <a:ext cx="2375668" cy="1704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:\артем\неаполь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4786322"/>
            <a:ext cx="2286016" cy="171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191916105"/>
              </p:ext>
            </p:extLst>
          </p:nvPr>
        </p:nvGraphicFramePr>
        <p:xfrm>
          <a:off x="4857752" y="3357562"/>
          <a:ext cx="4868374" cy="3710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626" y="-4295"/>
            <a:ext cx="128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79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405" y="2348550"/>
            <a:ext cx="9022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початку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осені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2014 року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мав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їхати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міжнародні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у США. Але 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час в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почалася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війна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безжально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перекреслила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сподівання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мрії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Артема.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відмовився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поїздки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пішов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воювати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намагалися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відмовити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а юнак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відповідав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зараз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моєму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рідному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місту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родині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загрожує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зараз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усі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небезпеці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але я і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надалі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хочу,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все так і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залишилося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А для того,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і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надалі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спокійно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ми,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чоловіки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пустити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ворога на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рідну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землю».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285728"/>
            <a:ext cx="2504502" cy="20716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42852"/>
            <a:ext cx="2836496" cy="21285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20" y="5715016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впевнена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Артем не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шкодував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сміливий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вчинок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справжній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патріот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батьківщини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нас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вами. Юнак 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ризикував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життям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дивився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страхам прямо в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79" y="3598961"/>
            <a:ext cx="1745862" cy="2322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786190"/>
            <a:ext cx="2714644" cy="2035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4350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24380" y="13791"/>
            <a:ext cx="88053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Спогад</a:t>
            </a:r>
            <a:r>
              <a:rPr lang="ru-RU" sz="1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побратима  Тараса </a:t>
            </a:r>
            <a:r>
              <a:rPr lang="ru-RU" sz="16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Чмута</a:t>
            </a:r>
            <a:r>
              <a:rPr lang="ru-RU" sz="1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«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знав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два  до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подій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більшість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думала,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країні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армія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спроможна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воювати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підтримував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Майдан 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любив "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бандерівців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професіоналом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справжнім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воїном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у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значеннях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слова.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вважав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зрадили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кинули в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Криму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"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Вірний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назавжди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гідність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погляди,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кардинально не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збігалася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моїми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служив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країні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Останній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статус  – "Храни Господь души наши и наших братьев....".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Будемо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сподіватися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Бог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береже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душу...»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380" y="1581318"/>
            <a:ext cx="2783721" cy="1615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601081332"/>
              </p:ext>
            </p:extLst>
          </p:nvPr>
        </p:nvGraphicFramePr>
        <p:xfrm>
          <a:off x="0" y="2643182"/>
          <a:ext cx="616322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29" t="8376"/>
          <a:stretch/>
        </p:blipFill>
        <p:spPr bwMode="auto">
          <a:xfrm>
            <a:off x="5143504" y="4500570"/>
            <a:ext cx="3806316" cy="1857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7" t="8109" r="3890" b="3679"/>
          <a:stretch/>
        </p:blipFill>
        <p:spPr bwMode="auto">
          <a:xfrm>
            <a:off x="337971" y="4629568"/>
            <a:ext cx="3216146" cy="1720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07" y="13791"/>
            <a:ext cx="128587" cy="685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7822" y="3605997"/>
            <a:ext cx="2307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2"/>
                </a:solidFill>
              </a:rPr>
              <a:t>14 </a:t>
            </a:r>
            <a:r>
              <a:rPr lang="ru-RU" sz="1200" b="1" i="1" dirty="0" err="1">
                <a:solidFill>
                  <a:schemeClr val="bg2"/>
                </a:solidFill>
              </a:rPr>
              <a:t>березня</a:t>
            </a:r>
            <a:r>
              <a:rPr lang="ru-RU" sz="1200" b="1" i="1" dirty="0">
                <a:solidFill>
                  <a:schemeClr val="bg2"/>
                </a:solidFill>
              </a:rPr>
              <a:t> 2015 указом Президента </a:t>
            </a:r>
            <a:r>
              <a:rPr lang="ru-RU" sz="1200" b="1" i="1" dirty="0" err="1">
                <a:solidFill>
                  <a:schemeClr val="bg2"/>
                </a:solidFill>
              </a:rPr>
              <a:t>України</a:t>
            </a:r>
            <a:r>
              <a:rPr lang="ru-RU" sz="1200" b="1" i="1" dirty="0">
                <a:solidFill>
                  <a:schemeClr val="bg2"/>
                </a:solidFill>
              </a:rPr>
              <a:t>  Артем </a:t>
            </a:r>
            <a:r>
              <a:rPr lang="ru-RU" sz="1200" b="1" i="1" dirty="0" err="1">
                <a:solidFill>
                  <a:schemeClr val="bg2"/>
                </a:solidFill>
              </a:rPr>
              <a:t>був</a:t>
            </a:r>
            <a:r>
              <a:rPr lang="ru-RU" sz="1200" b="1" i="1" dirty="0">
                <a:solidFill>
                  <a:schemeClr val="bg2"/>
                </a:solidFill>
              </a:rPr>
              <a:t> посмертно </a:t>
            </a:r>
            <a:r>
              <a:rPr lang="ru-RU" sz="1200" b="1" i="1" dirty="0" err="1">
                <a:solidFill>
                  <a:schemeClr val="bg2"/>
                </a:solidFill>
              </a:rPr>
              <a:t>нагороджений</a:t>
            </a:r>
            <a:r>
              <a:rPr lang="ru-RU" sz="1200" b="1" i="1" dirty="0">
                <a:solidFill>
                  <a:schemeClr val="bg2"/>
                </a:solidFill>
              </a:rPr>
              <a:t>  орденом "За </a:t>
            </a:r>
            <a:r>
              <a:rPr lang="ru-RU" sz="1200" b="1" i="1" dirty="0" err="1">
                <a:solidFill>
                  <a:schemeClr val="bg2"/>
                </a:solidFill>
              </a:rPr>
              <a:t>мужність</a:t>
            </a:r>
            <a:r>
              <a:rPr lang="ru-RU" sz="1200" b="1" i="1" dirty="0">
                <a:solidFill>
                  <a:schemeClr val="bg2"/>
                </a:solidFill>
              </a:rPr>
              <a:t> III </a:t>
            </a:r>
            <a:r>
              <a:rPr lang="ru-RU" sz="1200" b="1" i="1" dirty="0" err="1">
                <a:solidFill>
                  <a:schemeClr val="bg2"/>
                </a:solidFill>
              </a:rPr>
              <a:t>ступеня</a:t>
            </a:r>
            <a:r>
              <a:rPr lang="ru-RU" sz="1200" b="1" i="1" dirty="0">
                <a:solidFill>
                  <a:schemeClr val="bg2"/>
                </a:solidFill>
              </a:rPr>
              <a:t>"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5354" y="395693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2"/>
                </a:solidFill>
              </a:rPr>
              <a:t>16 листопада 2016 року </a:t>
            </a:r>
            <a:r>
              <a:rPr lang="ru-RU" sz="1200" b="1" i="1" dirty="0" err="1">
                <a:solidFill>
                  <a:schemeClr val="bg2"/>
                </a:solidFill>
              </a:rPr>
              <a:t>було</a:t>
            </a:r>
            <a:r>
              <a:rPr lang="ru-RU" sz="1200" b="1" i="1" dirty="0">
                <a:solidFill>
                  <a:schemeClr val="bg2"/>
                </a:solidFill>
              </a:rPr>
              <a:t> </a:t>
            </a:r>
            <a:r>
              <a:rPr lang="ru-RU" sz="1200" b="1" i="1" dirty="0" err="1">
                <a:solidFill>
                  <a:schemeClr val="bg2"/>
                </a:solidFill>
              </a:rPr>
              <a:t>нагороджено</a:t>
            </a:r>
            <a:r>
              <a:rPr lang="ru-RU" sz="1200" b="1" i="1" dirty="0">
                <a:solidFill>
                  <a:schemeClr val="bg2"/>
                </a:solidFill>
              </a:rPr>
              <a:t> </a:t>
            </a:r>
            <a:r>
              <a:rPr lang="ru-RU" sz="1200" b="1" i="1" dirty="0" err="1">
                <a:solidFill>
                  <a:schemeClr val="bg2"/>
                </a:solidFill>
              </a:rPr>
              <a:t>відзнакою</a:t>
            </a:r>
            <a:r>
              <a:rPr lang="ru-RU" sz="1200" b="1" i="1" dirty="0">
                <a:solidFill>
                  <a:schemeClr val="bg2"/>
                </a:solidFill>
              </a:rPr>
              <a:t>  "За </a:t>
            </a:r>
            <a:r>
              <a:rPr lang="ru-RU" sz="1200" b="1" i="1" dirty="0" err="1">
                <a:solidFill>
                  <a:schemeClr val="bg2"/>
                </a:solidFill>
              </a:rPr>
              <a:t>вірність</a:t>
            </a:r>
            <a:r>
              <a:rPr lang="ru-RU" sz="1200" b="1" i="1" dirty="0">
                <a:solidFill>
                  <a:schemeClr val="bg2"/>
                </a:solidFill>
              </a:rPr>
              <a:t>"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643050"/>
            <a:ext cx="3042592" cy="2031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816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1384</Words>
  <Application>Microsoft Office PowerPoint</Application>
  <PresentationFormat>Екран (4:3)</PresentationFormat>
  <Paragraphs>68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14</vt:i4>
      </vt:variant>
    </vt:vector>
  </HeadingPairs>
  <TitlesOfParts>
    <vt:vector size="16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Uzer</dc:creator>
  <cp:lastModifiedBy>Андрей</cp:lastModifiedBy>
  <cp:revision>28</cp:revision>
  <dcterms:created xsi:type="dcterms:W3CDTF">2019-04-06T07:40:45Z</dcterms:created>
  <dcterms:modified xsi:type="dcterms:W3CDTF">2019-04-10T17:01:09Z</dcterms:modified>
</cp:coreProperties>
</file>