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F11-AA6D-49E5-896A-DF5F0A1EE6DA}" type="datetimeFigureOut">
              <a:rPr lang="uk-UA" smtClean="0"/>
              <a:pPr/>
              <a:t>11.04.2019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B16-81AD-40B9-99FA-3DDD832662E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0002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F11-AA6D-49E5-896A-DF5F0A1EE6DA}" type="datetimeFigureOut">
              <a:rPr lang="uk-UA" smtClean="0"/>
              <a:pPr/>
              <a:t>11.04.2019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B16-81AD-40B9-99FA-3DDD832662E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8942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F11-AA6D-49E5-896A-DF5F0A1EE6DA}" type="datetimeFigureOut">
              <a:rPr lang="uk-UA" smtClean="0"/>
              <a:pPr/>
              <a:t>11.04.2019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B16-81AD-40B9-99FA-3DDD832662E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35239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F11-AA6D-49E5-896A-DF5F0A1EE6DA}" type="datetimeFigureOut">
              <a:rPr lang="uk-UA" smtClean="0"/>
              <a:pPr/>
              <a:t>11.04.2019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B16-81AD-40B9-99FA-3DDD832662E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60809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F11-AA6D-49E5-896A-DF5F0A1EE6DA}" type="datetimeFigureOut">
              <a:rPr lang="uk-UA" smtClean="0"/>
              <a:pPr/>
              <a:t>11.04.2019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B16-81AD-40B9-99FA-3DDD832662E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1652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F11-AA6D-49E5-896A-DF5F0A1EE6DA}" type="datetimeFigureOut">
              <a:rPr lang="uk-UA" smtClean="0"/>
              <a:pPr/>
              <a:t>11.04.2019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B16-81AD-40B9-99FA-3DDD832662E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86969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F11-AA6D-49E5-896A-DF5F0A1EE6DA}" type="datetimeFigureOut">
              <a:rPr lang="uk-UA" smtClean="0"/>
              <a:pPr/>
              <a:t>11.04.2019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B16-81AD-40B9-99FA-3DDD832662E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34541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F11-AA6D-49E5-896A-DF5F0A1EE6DA}" type="datetimeFigureOut">
              <a:rPr lang="uk-UA" smtClean="0"/>
              <a:pPr/>
              <a:t>11.04.2019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B16-81AD-40B9-99FA-3DDD832662E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943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F11-AA6D-49E5-896A-DF5F0A1EE6DA}" type="datetimeFigureOut">
              <a:rPr lang="uk-UA" smtClean="0"/>
              <a:pPr/>
              <a:t>11.04.2019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B16-81AD-40B9-99FA-3DDD832662E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946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F11-AA6D-49E5-896A-DF5F0A1EE6DA}" type="datetimeFigureOut">
              <a:rPr lang="uk-UA" smtClean="0"/>
              <a:pPr/>
              <a:t>11.04.2019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B16-81AD-40B9-99FA-3DDD832662E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7069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F11-AA6D-49E5-896A-DF5F0A1EE6DA}" type="datetimeFigureOut">
              <a:rPr lang="uk-UA" smtClean="0"/>
              <a:pPr/>
              <a:t>11.04.2019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B16-81AD-40B9-99FA-3DDD832662E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0438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F11-AA6D-49E5-896A-DF5F0A1EE6DA}" type="datetimeFigureOut">
              <a:rPr lang="uk-UA" smtClean="0"/>
              <a:pPr/>
              <a:t>11.04.2019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B16-81AD-40B9-99FA-3DDD832662E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763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F11-AA6D-49E5-896A-DF5F0A1EE6DA}" type="datetimeFigureOut">
              <a:rPr lang="uk-UA" smtClean="0"/>
              <a:pPr/>
              <a:t>11.04.2019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B16-81AD-40B9-99FA-3DDD832662E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579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F11-AA6D-49E5-896A-DF5F0A1EE6DA}" type="datetimeFigureOut">
              <a:rPr lang="uk-UA" smtClean="0"/>
              <a:pPr/>
              <a:t>11.04.2019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B16-81AD-40B9-99FA-3DDD832662E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108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F11-AA6D-49E5-896A-DF5F0A1EE6DA}" type="datetimeFigureOut">
              <a:rPr lang="uk-UA" smtClean="0"/>
              <a:pPr/>
              <a:t>11.04.2019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B16-81AD-40B9-99FA-3DDD832662E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73173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F11-AA6D-49E5-896A-DF5F0A1EE6DA}" type="datetimeFigureOut">
              <a:rPr lang="uk-UA" smtClean="0"/>
              <a:pPr/>
              <a:t>11.04.2019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B16-81AD-40B9-99FA-3DDD832662E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004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F11-AA6D-49E5-896A-DF5F0A1EE6DA}" type="datetimeFigureOut">
              <a:rPr lang="uk-UA" smtClean="0"/>
              <a:pPr/>
              <a:t>11.04.2019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B16-81AD-40B9-99FA-3DDD832662E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531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D8C8F11-AA6D-49E5-896A-DF5F0A1EE6DA}" type="datetimeFigureOut">
              <a:rPr lang="uk-UA" smtClean="0"/>
              <a:pPr/>
              <a:t>11.04.2019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B7B16-81AD-40B9-99FA-3DDD832662E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28865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20C93D-5303-44FB-AE67-4CC1723A9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436"/>
            <a:ext cx="11353800" cy="2450503"/>
          </a:xfrm>
        </p:spPr>
        <p:txBody>
          <a:bodyPr>
            <a:normAutofit/>
          </a:bodyPr>
          <a:lstStyle/>
          <a:p>
            <a:r>
              <a:rPr lang="uk-UA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«Духовні святині рідного краю»</a:t>
            </a:r>
            <a:r>
              <a:rPr lang="uk-UA" dirty="0"/>
              <a:t/>
            </a:r>
            <a:br>
              <a:rPr lang="uk-UA" dirty="0"/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7EEC2FE-C591-42D3-BB58-D92F68F1D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69" t="5989" r="21612" b="5410"/>
          <a:stretch/>
        </p:blipFill>
        <p:spPr>
          <a:xfrm>
            <a:off x="633742" y="1088049"/>
            <a:ext cx="4879818" cy="56839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36205FB-F99D-4B86-9A2D-940985B9FF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960"/>
          <a:stretch/>
        </p:blipFill>
        <p:spPr>
          <a:xfrm>
            <a:off x="6678442" y="1089711"/>
            <a:ext cx="3849087" cy="568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979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49" y="1749829"/>
            <a:ext cx="3599411" cy="335834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81302" y="265372"/>
            <a:ext cx="7739149" cy="59691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Багата на дерево Україна стала батьківщиною одного з найоригінальніших і найдосконаліших з погляду форми й конструкції типів дерев’яного будівництва всього світу. Його розвиток почався ще в сутінках праісторії нашого краю. Забезпечуючи постійно назріваючі вимоги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вжитковості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розв’язуючи все нові проблеми конструкції й форми, українське дерев’яне будівництво досягло найвищого рівня технічної й мистецької досконалості в дерев’яних церквах, котрі, розсіяні по всьому просторі України, ще  донині викликають великий подив своїх і чужинців.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Бельгійський мистецтвознавець Дере надає українській дерев’яній архітектурі першість перед мурованою: «В мурованій українській архітектурі є деяка велич, подібно як у деяких фрагментах є сильний декоративний смисл. Але я вважаю його найбільш характеристичним, найбільш оригінальним, найчистішим і найздоровішим у зразках дерев’яної архітектури»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[3, 23]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українських дерев’яних церквах «є прекрасне почуття монументальності, подвоєне власним характером, що видається мені вповні окресленим тими зразками»</a:t>
            </a:r>
          </a:p>
        </p:txBody>
      </p:sp>
    </p:spTree>
    <p:extLst>
      <p:ext uri="{BB962C8B-B14F-4D97-AF65-F5344CB8AC3E}">
        <p14:creationId xmlns:p14="http://schemas.microsoft.com/office/powerpoint/2010/main" xmlns="" val="1240335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68707" y="725947"/>
            <a:ext cx="6999316" cy="56283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Матеріалом для храмів найчастіше слугували дуб і сосна. Це пов’язано як із спостереженнями за тим, як та чи інша порода «поводить» себе у споруді, так і з народними віруваннями. Скажімо, ніхто й ніколи не зважувався будувати церкву, каплицю чи дзвіницю з осики, оскільки вона – прокляте Богом дерево. Парадокс у тому, що упирів, чортів, відьом або інші нечисті можна було перемогти саме за допомогою осикових кілків.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Ці ж матеріали, як було помічено фахівцями, дійсно є найстійкішими та найзручнішими для будівництва.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уже склалося, що впродовж віків Черкащина знаходилася в центрі історичних подій. І кожна епоха залишала тут  свідчення високої культури і майстерності наших предків, щедру палітру пам’яток.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977" y="984199"/>
            <a:ext cx="4648201" cy="53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17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26" y="633743"/>
            <a:ext cx="5253891" cy="52965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уразливіше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камінь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будували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дерева.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побудували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церкву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моєму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листопада 2015 року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виповнилося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200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Колись давно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цвинтарі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стояла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капличка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як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вигнали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Наполеона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1812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жителі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вирішили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побудувати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церкву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Селяни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суму грошей, 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церкви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зіграв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поміщик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Боровський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писалося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згадуваній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книзі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Похилевича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храму взяв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поміщик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Боровський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Церква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числилася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приписною,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угідь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/>
              <a:t/>
            </a:r>
            <a:br>
              <a:rPr lang="ru-RU" sz="1800" dirty="0"/>
            </a:br>
            <a:endParaRPr lang="uk-UA" sz="18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7894" y="1133314"/>
            <a:ext cx="6511322" cy="459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095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885" y="652231"/>
            <a:ext cx="6984076" cy="55535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 історія дерев’яних церков мало досліджена, нею цікавляться здебільшого архітектори, але набагато менше історики, мистецтвознавці. А так не повинно бути, бо ще великий наш геній Микола Гоголь говорив: «Архітектура промовляє навіть тоді, коли мовчать літописи, пісні й перекази».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6706"/>
          <a:stretch/>
        </p:blipFill>
        <p:spPr>
          <a:xfrm>
            <a:off x="7052064" y="0"/>
            <a:ext cx="4660103" cy="690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0791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208" y="365124"/>
            <a:ext cx="7482441" cy="29846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церкви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відбулося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честь свята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Дмитра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Солунського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листопада 1815 року,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селяни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святкують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Дмитра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й як день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церкви.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пройшло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люди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і 100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божественний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храм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до одного. Храм став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центром села.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до церкви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жителі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помолитися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себе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гріхи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Бога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свята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церкву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пробитися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храм,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жителі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Конельські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Хутори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5594" y="-257153"/>
            <a:ext cx="4006406" cy="711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3968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855" y="781067"/>
            <a:ext cx="3125584" cy="616804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Стоїть красуня церква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Милує нам серця,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Розрада в горі,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спасіння від Хреста.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Здіймаються до неба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Чарівні купола,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Їй 200 років-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бачила вона!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Красуня Хутірська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dirty="0"/>
              <a:t/>
            </a:r>
            <a:br>
              <a:rPr lang="uk-UA" sz="4400" dirty="0"/>
            </a:br>
            <a:endParaRPr lang="uk-UA" sz="44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5730" y="1203498"/>
            <a:ext cx="5461415" cy="3911248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3694656" y="770451"/>
            <a:ext cx="6096000" cy="59028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Важкі 30-ті роки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коли була війна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вистояла мужньо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рідна, і свята.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 приходять люди 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в щасті, і в біді,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помолишся іконам,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ж такі святі.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буде в серці спокій,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радість у душі!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Харченко Ганна, уродженка села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Конельські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Хутори</a:t>
            </a:r>
            <a:b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408072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83127" y="-1"/>
            <a:ext cx="12108873" cy="907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Хуторянський храм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 медовий серпень,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сонце грає в куполах,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Хуторянська церква-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Святиня для села!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люди йдуть до неї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щасті ще й біді,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святості тієї,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стоїть в хресті.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купола високі,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Ангельський диво-спів,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є душевний спокій,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Святість усіх хрестів.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Бачила церква наша,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зраду ще й війну,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болю повну чашу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Війну та не одну.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Її спалить хотіли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Фашисти й комуністи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Бог давав їй сили,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молитви чисті.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Стоїть вже 200 років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Божий святий храм,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Дарує вічний спокій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2943178" y="15388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вогники свічкам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Приймала прах померлих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вічний той спочинок,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Ішли до Бога, в його перли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Знімала всі провини.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Вінцем вінчала молодят,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 в парі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довгожити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Пускала в небо лебедят,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 м до зір летіти.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Усе робила в міру,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Своїх маленьких янголят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Вела у християнську віру.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 полями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сепень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Б’ють мелодійно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звони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Хуторанська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церква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зла село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бороне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7142202" y="5024451"/>
            <a:ext cx="37939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9.12.2015 рік</a:t>
            </a:r>
          </a:p>
          <a:p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 спілки письменників Черкащини</a:t>
            </a:r>
          </a:p>
          <a:p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Фросина Василівна Мороз,</a:t>
            </a:r>
          </a:p>
          <a:p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уродженка села </a:t>
            </a:r>
            <a:r>
              <a:rPr lang="uk-UA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Конельські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Хутори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14">
            <a:extLst>
              <a:ext uri="{FF2B5EF4-FFF2-40B4-BE49-F238E27FC236}">
                <a16:creationId xmlns:a16="http://schemas.microsoft.com/office/drawing/2014/main" xmlns="" id="{4C37F2B0-5951-4BB3-BD54-067E0DA8F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8740" y="190124"/>
            <a:ext cx="401002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3584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65FE39B1-638D-45F7-8882-7AB932F6EAB3}"/>
              </a:ext>
            </a:extLst>
          </p:cNvPr>
          <p:cNvSpPr/>
          <p:nvPr/>
        </p:nvSpPr>
        <p:spPr>
          <a:xfrm>
            <a:off x="2714531" y="534154"/>
            <a:ext cx="6762938" cy="5033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b="1">
                <a:latin typeface="Times New Roman" panose="02020603050405020304" pitchFamily="18" charset="0"/>
                <a:ea typeface="Calibri" panose="020F0502020204030204" pitchFamily="34" charset="0"/>
              </a:rPr>
              <a:t> Використані  джерела</a:t>
            </a:r>
            <a:br>
              <a:rPr lang="uk-UA" b="1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>
                <a:latin typeface="Times New Roman" panose="02020603050405020304" pitchFamily="18" charset="0"/>
                <a:ea typeface="Calibri" panose="020F0502020204030204" pitchFamily="34" charset="0"/>
              </a:rPr>
              <a:t>1.  Горошко С.І. //Жашківщина: минуле і сьогодення».- К.2001</a:t>
            </a:r>
            <a:br>
              <a:rPr lang="uk-UA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>
                <a:latin typeface="Times New Roman" panose="02020603050405020304" pitchFamily="18" charset="0"/>
                <a:ea typeface="Calibri" panose="020F0502020204030204" pitchFamily="34" charset="0"/>
              </a:rPr>
              <a:t>2.  Дзюба Іван. Літературні роздуми.-К.1987р.</a:t>
            </a:r>
            <a:endParaRPr lang="uk-UA" sz="11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uk-UA">
                <a:latin typeface="Times New Roman" panose="02020603050405020304" pitchFamily="18" charset="0"/>
                <a:ea typeface="Calibri" panose="020F0502020204030204" pitchFamily="34" charset="0"/>
              </a:rPr>
              <a:t>  «Жашківщина. Поетичні обрії».Збірка поезій.2003р.</a:t>
            </a:r>
            <a:endParaRPr lang="uk-UA" sz="11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>
                <a:latin typeface="Times New Roman" panose="02020603050405020304" pitchFamily="18" charset="0"/>
                <a:ea typeface="Calibri" panose="020F0502020204030204" pitchFamily="34" charset="0"/>
              </a:rPr>
              <a:t>4.  Мороз Ф.В. «З осені у літо відпусти…».  Збірка поезій. 2011р.      </a:t>
            </a:r>
            <a:endParaRPr lang="uk-UA" sz="11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>
                <a:latin typeface="Times New Roman" panose="02020603050405020304" pitchFamily="18" charset="0"/>
                <a:ea typeface="Calibri" panose="020F0502020204030204" pitchFamily="34" charset="0"/>
              </a:rPr>
              <a:t>5. Мороз Ф.В. « Пригорнися , доленько, до мене». Збірка поезій.2004р.                     </a:t>
            </a:r>
            <a:endParaRPr lang="uk-UA" sz="11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>
                <a:latin typeface="Times New Roman" panose="02020603050405020304" pitchFamily="18" charset="0"/>
                <a:ea typeface="Calibri" panose="020F0502020204030204" pitchFamily="34" charset="0"/>
              </a:rPr>
              <a:t>6. Позакласний час №1-3, 2013р.</a:t>
            </a:r>
            <a:endParaRPr lang="uk-UA" sz="11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>
                <a:latin typeface="Times New Roman" panose="02020603050405020304" pitchFamily="18" charset="0"/>
                <a:ea typeface="Calibri" panose="020F0502020204030204" pitchFamily="34" charset="0"/>
              </a:rPr>
              <a:t>7. Позакласний час. № 15. 2015р.</a:t>
            </a:r>
            <a:endParaRPr lang="uk-UA" sz="11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>
                <a:latin typeface="Times New Roman" panose="02020603050405020304" pitchFamily="18" charset="0"/>
                <a:ea typeface="Calibri" panose="020F0502020204030204" pitchFamily="34" charset="0"/>
              </a:rPr>
              <a:t>8. Похилевич Л.И. «Сказание о населенных местностях Киевской губернии».-  К.1864</a:t>
            </a:r>
            <a:br>
              <a:rPr lang="uk-UA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>
                <a:latin typeface="Times New Roman" panose="02020603050405020304" pitchFamily="18" charset="0"/>
                <a:ea typeface="Calibri" panose="020F0502020204030204" pitchFamily="34" charset="0"/>
              </a:rPr>
              <a:t>9. Україна 1917 – 1992. Довідник. Київ. Товариство «Інлес».2003 р.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005237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он">
  <a:themeElements>
    <a:clrScheme name="І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І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І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129</TotalTime>
  <Words>590</Words>
  <Application>Microsoft Office PowerPoint</Application>
  <PresentationFormat>Произвольный</PresentationFormat>
  <Paragraphs>70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Іон</vt:lpstr>
      <vt:lpstr>«Духовні святині рідного краю» </vt:lpstr>
      <vt:lpstr>Багата на дерево Україна стала батьківщиною одного з найоригінальніших і найдосконаліших з погляду форми й конструкції типів дерев’яного будівництва всього світу. Його розвиток почався ще в сутінках праісторії нашого краю. Забезпечуючи постійно назріваючі вимоги вжитковості та розв’язуючи все нові проблеми конструкції й форми, українське дерев’яне будівництво досягло найвищого рівня технічної й мистецької досконалості в дерев’яних церквах, котрі, розсіяні по всьому просторі України, ще  донині викликають великий подив своїх і чужинців. Бельгійський мистецтвознавець Дере надає українській дерев’яній архітектурі першість перед мурованою: «В мурованій українській архітектурі є деяка велич, подібно як у деяких фрагментах є сильний декоративний смисл. Але я вважаю його найбільш характеристичним, найбільш оригінальним, найчистішим і найздоровішим у зразках дерев’яної архітектури» [3, 23]. В українських дерев’яних церквах «є прекрасне почуття монументальності, подвоєне власним характером, що видається мені вповні окресленим тими зразками»</vt:lpstr>
      <vt:lpstr> Матеріалом для храмів найчастіше слугували дуб і сосна. Це пов’язано як із спостереженнями за тим, як та чи інша порода «поводить» себе у споруді, так і з народними віруваннями. Скажімо, ніхто й ніколи не зважувався будувати церкву, каплицю чи дзвіницю з осики, оскільки вона – прокляте Богом дерево. Парадокс у тому, що упирів, чортів, відьом або інші нечисті можна було перемогти саме за допомогою осикових кілків.  Ці ж матеріали, як було помічено фахівцями, дійсно є найстійкішими та найзручнішими для будівництва. Так уже склалося, що впродовж віків Черкащина знаходилася в центрі історичних подій. І кожна епоха залишала тут  свідчення високої культури і майстерності наших предків, щедру палітру пам’яток. </vt:lpstr>
      <vt:lpstr>Я вважаю, що дерево уразливіше за камінь, тому раніше все будували з дерева. Також із дерева побудували церкву в моєму селі, якій 8 листопада 2015 року виповнилося  200 років.  Колись давно на цвинтарі стояла маленька капличка. Але після того, як вигнали Наполеона з Росії в 1812 році, жителі села вирішили побудувати в селі церкву. Селяни зібрали певну суму грошей, а велику роль в побудові церкви зіграв поміщик Гнат Боровський. Як писалося у згадуваній книзі Л. Похилевича: «В будівництві храму взяв активну участь місцевий поміщик Гнат Боровський. Церква ця числилася приписною, особливих угідь не було»  </vt:lpstr>
      <vt:lpstr>Загалом історія дерев’яних церков мало досліджена, нею цікавляться здебільшого архітектори, але набагато менше історики, мистецтвознавці. А так не повинно бути, бо ще великий наш геній Микола Гоголь говорив: «Архітектура промовляє навіть тоді, коли мовчать літописи, пісні й перекази».</vt:lpstr>
      <vt:lpstr>Відкриття церкви відбулося на честь свята Дмитра Солунського 8 листопада 1815 року, цей день селяни й досі святкують не тільки як Дмитра, але й як день народження церкви. Хоч і пройшло вже 200 років, а люди з радістю, як і 100 років тому, відвідують цей божественний храм і ходять в гості один до одного. Храм став на довгий час духовним центром села. Майже кожний день до церкви йдуть жителі села, щоб помолитися Богу, змити з себе  гріхи і попросити в Бога прощення і кращого життя.  У великі свята в церкву не можна пробитися, тому що дуже  багато людей  приходять у храм, щоб знайти спокій душі і серцю. Не тільки жителі с. Конельські Хутори, а й з усіх навколишніх сіл нашого району з радістю відвідують це Богом вибране місце.</vt:lpstr>
      <vt:lpstr>Стоїть красуня церква Милує нам серця, Розрада в горі, спасіння від Хреста. Здіймаються до неба Чарівні купола, Їй 200 років- все бачила вона! Красуня Хутірська  </vt:lpstr>
      <vt:lpstr>Слайд 8</vt:lpstr>
      <vt:lpstr>Слайд 9</vt:lpstr>
    </vt:vector>
  </TitlesOfParts>
  <Company>Інститут Модернізації та Змісту освіти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Багата на дерево Україна стала батьківщиною одного з найоригінальніших і найдосконаліших з погляду форми й конструкції типів дерев’яного будівництва всього світу. Його розвиток почався ще в сутінках праісторії нашого краю. Забезпечуючи постійно назріваючі вимоги вжитковості та розв’язуючи все нові проблеми конструкції й форми, українське дерев’яне будівництво досягло найвищого рівня технічної й мистецької досконалості в дерев’яних церквах, котрі, розсіяні по всьому просторі України, ще  донині викликають великий подив своїх і чужинців. Бельгійський мистецтвознавець Дере надає українській дерев’яній архітектурі першість перед мурованою: «В мурованій українській архітектурі є деяка велич, подібно як у деяких фрагментах є сильний декоративний смисл. Але я вважаю його найбільш характеристичним, найбільш оригінальним, найчистішим і найздоровішим у зразках дерев’яної архітектури» [3, 23]. В українських дерев’яних церквах «є прекрасне почуття монументальності, подвоєне власним характером, що видається мені вповні окресленим тими зразками»</dc:title>
  <dc:creator>Гість</dc:creator>
  <cp:lastModifiedBy>ИРА</cp:lastModifiedBy>
  <cp:revision>9</cp:revision>
  <dcterms:created xsi:type="dcterms:W3CDTF">2018-12-14T10:19:25Z</dcterms:created>
  <dcterms:modified xsi:type="dcterms:W3CDTF">2019-04-11T11:58:26Z</dcterms:modified>
</cp:coreProperties>
</file>