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F460C-FEDB-47D5-ADE2-DD1529AC03F2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B3F10-18E7-4343-85D0-C76B1E513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70154-D3B6-4907-9909-AFE6795EC40A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391E5-D663-4FD0-96EE-8354414FF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495AA-746E-4BD6-888E-72B57A7D6CAF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8C7D5-7D77-4AD7-BCFF-E48B4C733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41D1-EE3D-4440-AC66-5A67E25D2F9E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CF2B-F39F-470D-B02A-EE8CFAD34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40E1-9D69-40F4-BBA8-7070830541C3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4A955-B203-4215-9960-A6BAF3DCA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D1E74-D0B7-4C79-851E-174A94B91F8C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78E0A-4DE8-4879-97D0-138C0DA37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C515-1400-4DE6-AC39-DBC161E31F5A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9D675-17FE-4FE7-8034-9516E4A9A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3DE21-A439-4D35-ACFA-58F0831770F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2043B-2645-4DD9-8296-4E1D42B428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563C6-F138-44F9-A34C-EF5ABDD5C152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4492E-B462-4608-B3CF-9A7F2BD9F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C76FC-1381-48F2-A519-7662E349F597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46584-01F2-4518-8225-B2AA956DA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8F2AC-5FF8-4C22-9AB1-E4D1B6582706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F6F2D-0F12-45D6-B5E3-F11D0FB2C6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DE2375-85B2-49C7-A8FF-1C1DEBF9FB6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705A74-2897-443C-B5C4-292FFBE75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>комунальний заклад “Маріупольська загальноосвітня школа                    І-ІІІ ступенів Маріупольської міської ради Донецької області”</a:t>
            </a:r>
            <a:r>
              <a:rPr lang="uk-UA" sz="2200" b="1" smtClean="0"/>
              <a:t/>
            </a:r>
            <a:br>
              <a:rPr lang="uk-UA" sz="2200" b="1" smtClean="0"/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smtClean="0"/>
              <a:t> </a:t>
            </a: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Тема проекту: </a:t>
            </a:r>
            <a:br>
              <a:rPr lang="ru-RU" sz="27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ПРАВОСЛАВНІ ХРАМИ ЯК ДУХОВНІ СВЯТИНІ МАРІУПОЛЯ». </a:t>
            </a: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Виконала роботу: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учениця 11-А класу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Зуєва Катерина Андріївна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Науковий керівник: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Рубленко Владислав Миколайович</a:t>
            </a: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2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uk-UA" sz="3200" b="1" smtClean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є дослідити вплив православних храмів Маріуполя на духовне життя населення.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Для реалізації поставленої мети слід реалізувати поставлені наступні </a:t>
            </a:r>
            <a:r>
              <a:rPr lang="uk-UA" sz="3200" b="1" smtClean="0">
                <a:latin typeface="Times New Roman" pitchFamily="18" charset="0"/>
                <a:cs typeface="Times New Roman" pitchFamily="18" charset="0"/>
              </a:rPr>
              <a:t>дослідницькі завдання: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- вивчити діяльність православних храмів Маріуполя;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- з’ясувати роль православ’я у духовному житті міста Маріуполя та його жителів;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- дослідити вплив православних храмів Маріуполя на духовне життя населення.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endParaRPr lang="ru-RU" sz="32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6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ЦЕРКВА РІЗДВА БОГОРОДИЦІ     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0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01" name="Рисунок 9" descr="Mariupol church rozhdest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052513"/>
            <a:ext cx="449897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КАТЕРИНИНСЬКА (ГРЕЦЬКА) ЦЕРКВА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4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5125" name="Рисунок 12" descr="http://old-mariupol.com.ua/wp-content/uploads/2014/01/z-213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908050"/>
            <a:ext cx="463550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УСПЕНСЬКА ЦЕРКВА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8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6149" name="Рисунок 15" descr="http://old-mariupol.com.ua/wp-content/uploads/2014/01/z-213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51054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18" descr="Mariupol church usp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052513"/>
            <a:ext cx="4067175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ХАРЛАМПІЇВСЬКА ЦЕРКВА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2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7173" name="Рисунок 21" descr="Mariupol church harlam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3779838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24" descr="http://old-mariupol.com.ua/wp-content/uploads/2014/01/z-213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052513"/>
            <a:ext cx="5364162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ОЛЕНО-КОСТЯНТИНІВСЬКА ЦЕРКВА (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ЦЕРКВА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СЛОБІДЦІ)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6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8197" name="Рисунок 27" descr="Mariupol church slobod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103313"/>
            <a:ext cx="6913563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МАРІЇ-МАГДАЛИНІВСЬКА ЦЕРКВА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0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221" name="Рисунок 33" descr="http://old-mariupol.com.ua/wp-content/uploads/2014/01/z-213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981075"/>
            <a:ext cx="7669212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 СВЯТОЇ КНЯГИНІ ОЛЬГИ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4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0245" name="Рисунок 6" descr="ÐÐ°ÑÑÐ¸Ð½ÐºÐ¸ Ð¿Ð¾ Ð·Ð°Ð¿ÑÐ¾ÑÑ Ð¥Ð ÐÐ Ð¡ÐÐ¯Ð¢ÐÐ ÐÐÐ¬ÐÐ ÐÐÐ ÐÐ£ÐÐÐÐ¬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052513"/>
            <a:ext cx="7058025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 ПОКРОВИ ПРЕСВЯТОЇ БОГОРОДИЦІ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68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1269" name="Рисунок 36" descr="ÐÐ°ÑÑÐ¸Ð½ÐºÐ¸ Ð¿Ð¾ Ð·Ð°Ð¿ÑÐ¾ÑÑ ÑÑÐ°Ð¼Ñ ÐÐ¾ÐºÑÐ¾Ð²Ð¸ Ð¿ÑÐµÑÐ²ÑÑÐ¾Ñ ÐÐ¾Ð³Ð¾ÑÐ¾Ð´Ð¸ÑÑ ÐÐÐ ÐÐ£ÐÐÐÐ¬ Ð¤ÐÐ¢Ð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052513"/>
            <a:ext cx="48641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 СВЯТОГО ПЕТРА МОГИЛИ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2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2293" name="Рисунок 39" descr="ÐÐ°ÑÑÐ¸Ð½ÐºÐ¸ Ð¿Ð¾ Ð·Ð°Ð¿ÑÐ¾ÑÑ ÑÑÐ°Ð¼Ñ ÐÐÐ¢Ð Ð ÐÐÐÐÐÐ ÐÐÐ ÐÐ£ÐÐÐÐ¬ Ð¤ÐÐ¢Ð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052513"/>
            <a:ext cx="774065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255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ЦЕРКВА СВЯТОГО ПАНТЕЛЕЙМОНА ЦІЛИТЕЛЯ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16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3317" name="Рисунок 5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9215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БОГОСЛУЖІННЯ В ЦЕРКВІ СВЯТОГО ПАНТЕЛЕЙМОНА ЦІЛИТЕЛЯ УПЦ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КП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40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4341" name="Рисунок 42" descr="ÐÐ°ÑÑÐ¸Ð½ÐºÐ¸ Ð¿Ð¾ Ð·Ð°Ð¿ÑÐ¾ÑÑ Ð±Ð¾Ð³Ð¾ÑÐ»ÑÐ¶ÑÐ½Ð½Ñ Ð² ÑÐ°ÑÐ°Ð¼Ð°Ñ Ð¼Ð°ÑÑÑÐ¿Ð¾Ð»Ñ ÐºÐ¸ÑÐ²ÑÑÐºÐ¾Ð³Ð¾ Ð¿Ð°ÑÑÑÐ°ÑÑÐ°ÑÑ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08413"/>
            <a:ext cx="4067175" cy="304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4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4716463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55" descr="ÐÐ°ÑÑÐ¸Ð½ÐºÐ¸ Ð¿Ð¾ Ð·Ð°Ð¿ÑÐ¾ÑÑ Ð±Ð¾Ð³Ð¾ÑÐ»ÑÐ¶ÑÐ½Ð½Ñ Ð² ÑÐ°ÑÐ°Ð¼Ð°Ñ Ð¼Ð°ÑÑÑÐ¿Ð¾Ð»Ñ ÐºÐ¸ÑÐ²ÑÑÐºÐ¾Ð³Ð¾ Ð¿Ð°ÑÑÑÐ°ÑÑÐ°ÑÑ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92150"/>
            <a:ext cx="442753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Рисунок 58" descr="ÐÐ°ÑÑÐ¸Ð½ÐºÐ¸ Ð¿Ð¾ Ð·Ð°Ð¿ÑÐ¾ÑÑ Ð±Ð¾Ð³Ð¾ÑÐ»ÑÐ¶ÑÐ½Ð½Ñ Ð² ÑÑÐ°Ð¼Ð°Ñ Ð¼Ð°ÑÑÑÐ¿Ð¾Ð»Ñ ÐºÐ¸ÑÐ²ÑÑÐºÐ¾Ð³Ð¾ Ð¿Ð°ÑÑÑÐ°ÑÑÐ°ÑÑ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3716338"/>
            <a:ext cx="5076825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Times New Roman</vt:lpstr>
      <vt:lpstr>Тема Office</vt:lpstr>
      <vt:lpstr>комунальний заклад “Маріупольська загальноосвітня школа                    І-ІІІ ступенів Маріупольської міської ради Донецької області”       Тема проекту:  «ПРАВОСЛАВНІ ХРАМИ ЯК ДУХОВНІ СВЯТИНІ МАРІУПОЛЯ».                                                                                 Виконала роботу:                                                       учениця 11-А класу                                                                 Зуєва Катерина Андріївна                                                        Науковий керівник:                                                                                  Рубленко Владислав Миколайович</vt:lpstr>
      <vt:lpstr>Метою є дослідити вплив православних храмів Маріуполя на духовне життя населення.  Для реалізації поставленої мети слід реалізувати поставлені наступні дослідницькі завдання: - вивчити діяльність православних храмів Маріуполя; - з’ясувати роль православ’я у духовному житті міста Маріуполя та його жителів; - дослідити вплив православних храмів Маріуполя на духовне життя населення. </vt:lpstr>
      <vt:lpstr>   ЦЕРКВА РІЗДВА БОГОРОДИЦІ                  </vt:lpstr>
      <vt:lpstr>   КАТЕРИНИНСЬКА (ГРЕЦЬКА) ЦЕРКВА               </vt:lpstr>
      <vt:lpstr>    УСПЕНСЬКА ЦЕРКВА   </vt:lpstr>
      <vt:lpstr>    ХАРЛАМПІЇВСЬКА ЦЕРКВА   </vt:lpstr>
      <vt:lpstr>    ОЛЕНО-КОСТЯНТИНІВСЬКА ЦЕРКВА (ЦЕРКВА НА СЛОБІДЦІ)  </vt:lpstr>
      <vt:lpstr>    МАРІЇ-МАГДАЛИНІВСЬКА ЦЕРКВА   </vt:lpstr>
      <vt:lpstr>    ХРАМ СВЯТОЇ КНЯГИНІ ОЛЬГИ  </vt:lpstr>
      <vt:lpstr>    ХРАМ ПОКРОВИ ПРЕСВЯТОЇ БОГОРОДИЦІ   </vt:lpstr>
      <vt:lpstr>    ХРАМ СВЯТОГО ПЕТРА МОГИЛИ   </vt:lpstr>
      <vt:lpstr>    ЦЕРКВА СВЯТОГО ПАНТЕЛЕЙМОНА ЦІЛИТЕЛЯ  </vt:lpstr>
      <vt:lpstr>     БОГОСЛУЖІННЯ В ЦЕРКВІ СВЯТОГО ПАНТЕЛЕЙМОНА ЦІЛИТЕЛЯ УПЦ КП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комунальний заклад “Маріупольська загальноосвітня школа                    І-ІІІ ступенів Маріупольської міської ради Донецької області”       Тема проекту:  «ПРАВОСЛАВНІ ХРАМИ ЯК ДУХОВНІ СВЯТИНІ МАРІУПОЛЯ».                                                                                 Виконала роботу:                                                       учениця 11-А класу                                                                 Зуєва Катерина Андріївна                                                        Науковий керівник:                                                                                  Рубленко Владислав Миколайович</dc:title>
  <dc:creator>User</dc:creator>
  <cp:lastModifiedBy>ИРА</cp:lastModifiedBy>
  <cp:revision>2</cp:revision>
  <dcterms:created xsi:type="dcterms:W3CDTF">2019-04-04T16:53:30Z</dcterms:created>
  <dcterms:modified xsi:type="dcterms:W3CDTF">2019-04-08T17:31:05Z</dcterms:modified>
</cp:coreProperties>
</file>