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99392"/>
            <a:ext cx="8686800" cy="2492896"/>
          </a:xfrm>
        </p:spPr>
        <p:txBody>
          <a:bodyPr>
            <a:normAutofit/>
          </a:bodyPr>
          <a:lstStyle/>
          <a:p>
            <a:pPr algn="ctr"/>
            <a:r>
              <a:rPr lang="uk-UA" i="1" dirty="0"/>
              <a:t>Всеукраїнський відкритий інтерактивний конкурс «МАН – Юніор Дослідник» </a:t>
            </a:r>
            <a:br>
              <a:rPr lang="uk-UA" i="1" dirty="0"/>
            </a:br>
            <a:r>
              <a:rPr lang="uk-UA" i="1" dirty="0"/>
              <a:t>Номінація «Технік – Юніор»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5302" y="2440838"/>
            <a:ext cx="85671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Фізичні фокуси</a:t>
            </a:r>
          </a:p>
          <a:p>
            <a:pPr algn="ctr"/>
            <a:r>
              <a:rPr lang="uk-UA" sz="2400" dirty="0"/>
              <a:t>учень 10 класу</a:t>
            </a:r>
          </a:p>
          <a:p>
            <a:pPr algn="ctr"/>
            <a:r>
              <a:rPr lang="uk-UA" sz="2400" dirty="0"/>
              <a:t>Сумської спеціалізованої школи І-ІІІ ступенів № 10 ім. Героя Радянського Союзу О.Бутка, м. Суми, Сумської області</a:t>
            </a:r>
          </a:p>
          <a:p>
            <a:pPr algn="ctr"/>
            <a:r>
              <a:rPr lang="uk-UA" sz="2400" dirty="0" smtClean="0"/>
              <a:t>Д</a:t>
            </a:r>
            <a:r>
              <a:rPr lang="en-US" sz="2400" dirty="0" smtClean="0"/>
              <a:t>’</a:t>
            </a:r>
            <a:r>
              <a:rPr lang="uk-UA" sz="2400" dirty="0" err="1" smtClean="0"/>
              <a:t>ячихін</a:t>
            </a:r>
            <a:r>
              <a:rPr lang="uk-UA" sz="2400" smtClean="0"/>
              <a:t> Захар</a:t>
            </a:r>
            <a:endParaRPr lang="uk-UA" sz="2400" dirty="0"/>
          </a:p>
          <a:p>
            <a:pPr algn="ctr"/>
            <a:endParaRPr lang="uk-UA" sz="2400" dirty="0"/>
          </a:p>
          <a:p>
            <a:pPr algn="ctr"/>
            <a:r>
              <a:rPr lang="uk-UA" sz="2400" dirty="0"/>
              <a:t>Науковий керівник: </a:t>
            </a:r>
            <a:r>
              <a:rPr lang="uk-UA" sz="2400" dirty="0" err="1"/>
              <a:t>Д`яченко</a:t>
            </a:r>
            <a:r>
              <a:rPr lang="uk-UA" sz="2400" dirty="0"/>
              <a:t> Майя Юріївна, учитель фізики</a:t>
            </a:r>
          </a:p>
          <a:p>
            <a:pPr algn="ctr"/>
            <a:endParaRPr lang="uk-UA" sz="2400" dirty="0"/>
          </a:p>
          <a:p>
            <a:pPr algn="ctr"/>
            <a:r>
              <a:rPr lang="uk-UA" sz="2400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xmlns="" val="389940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/>
              <a:t>Мета проекту: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i="1" dirty="0" err="1" smtClean="0"/>
              <a:t>надати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можливість</a:t>
            </a:r>
            <a:r>
              <a:rPr lang="ru-RU" sz="3600" i="1" dirty="0" smtClean="0"/>
              <a:t> кожному школяру </a:t>
            </a:r>
            <a:r>
              <a:rPr lang="ru-RU" sz="3600" i="1" dirty="0" err="1" smtClean="0"/>
              <a:t>відчути</a:t>
            </a:r>
            <a:r>
              <a:rPr lang="ru-RU" sz="3600" i="1" dirty="0" smtClean="0"/>
              <a:t> себе </a:t>
            </a:r>
            <a:r>
              <a:rPr lang="ru-RU" sz="3600" i="1" dirty="0" err="1" smtClean="0"/>
              <a:t>дослідником</a:t>
            </a:r>
            <a:r>
              <a:rPr lang="ru-RU" sz="3600" i="1" dirty="0" smtClean="0"/>
              <a:t>;</a:t>
            </a:r>
          </a:p>
          <a:p>
            <a:r>
              <a:rPr lang="ru-RU" sz="3600" i="1" dirty="0" err="1" smtClean="0"/>
              <a:t>отримання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практичних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умінь</a:t>
            </a:r>
            <a:r>
              <a:rPr lang="ru-RU" sz="3600" i="1" dirty="0" smtClean="0"/>
              <a:t> та </a:t>
            </a:r>
            <a:r>
              <a:rPr lang="ru-RU" sz="3600" i="1" dirty="0" err="1" smtClean="0"/>
              <a:t>навичок</a:t>
            </a:r>
            <a:r>
              <a:rPr lang="ru-RU" sz="3600" i="1" dirty="0" smtClean="0"/>
              <a:t> при </a:t>
            </a:r>
            <a:r>
              <a:rPr lang="ru-RU" sz="3600" i="1" dirty="0" err="1" smtClean="0"/>
              <a:t>виконанні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даних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дослідів</a:t>
            </a:r>
            <a:r>
              <a:rPr lang="ru-RU" sz="3600" i="1" dirty="0" smtClean="0"/>
              <a:t>;</a:t>
            </a:r>
          </a:p>
          <a:p>
            <a:r>
              <a:rPr lang="ru-RU" sz="3600" i="1" dirty="0" err="1" smtClean="0"/>
              <a:t>розширення</a:t>
            </a:r>
            <a:r>
              <a:rPr lang="ru-RU" sz="3600" i="1" dirty="0" smtClean="0"/>
              <a:t> кругозору та </a:t>
            </a:r>
            <a:r>
              <a:rPr lang="ru-RU" sz="3600" i="1" dirty="0" err="1" smtClean="0"/>
              <a:t>зацікавленості</a:t>
            </a:r>
            <a:r>
              <a:rPr lang="ru-RU" sz="3600" i="1" dirty="0" smtClean="0"/>
              <a:t> в </a:t>
            </a:r>
            <a:r>
              <a:rPr lang="ru-RU" sz="3600" i="1" dirty="0" err="1" smtClean="0"/>
              <a:t>учнів</a:t>
            </a:r>
            <a:r>
              <a:rPr lang="ru-RU" sz="3600" i="1" dirty="0" smtClean="0"/>
              <a:t> при </a:t>
            </a:r>
            <a:r>
              <a:rPr lang="ru-RU" sz="3600" i="1" dirty="0" err="1" smtClean="0"/>
              <a:t>вивченні</a:t>
            </a:r>
            <a:r>
              <a:rPr lang="ru-RU" sz="3600" i="1" dirty="0" smtClean="0"/>
              <a:t> фізики. </a:t>
            </a:r>
          </a:p>
          <a:p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xmlns="" val="269472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Цікава бульбашка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469924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800" dirty="0" smtClean="0"/>
              <a:t>Плівка мильної бульбашки постійно знаходиться в натягнутому положенні та тисне на внутрішнє повітря. Якщо направити лійку на </a:t>
            </a:r>
            <a:r>
              <a:rPr lang="uk-UA" sz="2800" dirty="0" err="1" smtClean="0"/>
              <a:t>полум</a:t>
            </a:r>
            <a:r>
              <a:rPr lang="en-US" sz="2800" dirty="0" smtClean="0"/>
              <a:t>’</a:t>
            </a:r>
            <a:r>
              <a:rPr lang="uk-UA" sz="2800" dirty="0" smtClean="0"/>
              <a:t>я, ви можете побачити, що сила поверхневого натягу не така вже мала.</a:t>
            </a:r>
          </a:p>
          <a:p>
            <a:pPr marL="0" indent="0">
              <a:buNone/>
            </a:pPr>
            <a:r>
              <a:rPr lang="uk-UA" sz="2800" dirty="0" smtClean="0">
                <a:solidFill>
                  <a:srgbClr val="C00000"/>
                </a:solidFill>
              </a:rPr>
              <a:t>- Що </a:t>
            </a:r>
            <a:r>
              <a:rPr lang="uk-UA" sz="2800" dirty="0" smtClean="0">
                <a:solidFill>
                  <a:srgbClr val="C00000"/>
                </a:solidFill>
              </a:rPr>
              <a:t>ви спостерігаєте?</a:t>
            </a:r>
          </a:p>
          <a:p>
            <a:pPr marL="0" indent="0">
              <a:buNone/>
            </a:pPr>
            <a:r>
              <a:rPr lang="uk-UA" sz="2800" dirty="0" smtClean="0">
                <a:solidFill>
                  <a:srgbClr val="C00000"/>
                </a:solidFill>
              </a:rPr>
              <a:t>- Чим </a:t>
            </a:r>
            <a:r>
              <a:rPr lang="uk-UA" sz="2800" dirty="0" smtClean="0">
                <a:solidFill>
                  <a:srgbClr val="C00000"/>
                </a:solidFill>
              </a:rPr>
              <a:t>зумовлене це явище?</a:t>
            </a:r>
            <a:endParaRPr lang="uk-UA" sz="28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user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81642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159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Проведення </a:t>
            </a:r>
            <a:r>
              <a:rPr lang="uk-UA" dirty="0" err="1" smtClean="0"/>
              <a:t>експеримента</a:t>
            </a:r>
            <a:endParaRPr lang="uk-UA" dirty="0"/>
          </a:p>
        </p:txBody>
      </p:sp>
      <p:pic>
        <p:nvPicPr>
          <p:cNvPr id="4" name="VID_20190410_150215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1401290" y="1556965"/>
            <a:ext cx="5693348" cy="4968552"/>
          </a:xfrm>
        </p:spPr>
      </p:pic>
    </p:spTree>
    <p:extLst>
      <p:ext uri="{BB962C8B-B14F-4D97-AF65-F5344CB8AC3E}">
        <p14:creationId xmlns:p14="http://schemas.microsoft.com/office/powerpoint/2010/main" xmlns="" val="386232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пояснення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Ми спостерігаємо зміну напряму </a:t>
            </a:r>
            <a:r>
              <a:rPr lang="uk-UA" dirty="0" err="1" smtClean="0"/>
              <a:t>полум</a:t>
            </a:r>
            <a:r>
              <a:rPr lang="en-US" dirty="0" smtClean="0"/>
              <a:t>’</a:t>
            </a:r>
            <a:r>
              <a:rPr lang="uk-UA" dirty="0" smtClean="0"/>
              <a:t>я. Якщо бульбашка буде більшою, то </a:t>
            </a:r>
            <a:r>
              <a:rPr lang="uk-UA" dirty="0" err="1" smtClean="0"/>
              <a:t>полум</a:t>
            </a:r>
            <a:r>
              <a:rPr lang="en-US" dirty="0" smtClean="0"/>
              <a:t>’</a:t>
            </a:r>
            <a:r>
              <a:rPr lang="ru-RU" dirty="0" smtClean="0"/>
              <a:t>я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зовсім</a:t>
            </a:r>
            <a:r>
              <a:rPr lang="ru-RU" dirty="0" smtClean="0"/>
              <a:t> </a:t>
            </a:r>
            <a:r>
              <a:rPr lang="ru-RU" dirty="0" err="1" smtClean="0"/>
              <a:t>погаснути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явище</a:t>
            </a:r>
            <a:r>
              <a:rPr lang="ru-RU" dirty="0" smtClean="0"/>
              <a:t> </a:t>
            </a:r>
            <a:r>
              <a:rPr lang="ru-RU" dirty="0" err="1" smtClean="0"/>
              <a:t>зумовлене</a:t>
            </a:r>
            <a:r>
              <a:rPr lang="uk-UA" dirty="0" smtClean="0"/>
              <a:t> силою поверхневого натягу, що створюється мильною плівкою, яка виштовхує повітря з середини бульбашки.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87440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492896"/>
            <a:ext cx="6336704" cy="838200"/>
          </a:xfrm>
        </p:spPr>
        <p:txBody>
          <a:bodyPr>
            <a:noAutofit/>
          </a:bodyPr>
          <a:lstStyle/>
          <a:p>
            <a:pPr algn="ctr"/>
            <a:r>
              <a:rPr lang="uk-UA" sz="5400" dirty="0" smtClean="0"/>
              <a:t>Дякую за увагу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xmlns="" val="9243782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98</TotalTime>
  <Words>174</Words>
  <Application>Microsoft Office PowerPoint</Application>
  <PresentationFormat>Экран (4:3)</PresentationFormat>
  <Paragraphs>22</Paragraphs>
  <Slides>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Всеукраїнський відкритий інтерактивний конкурс «МАН – Юніор Дослідник»  Номінація «Технік – Юніор»</vt:lpstr>
      <vt:lpstr>Мета проекту:</vt:lpstr>
      <vt:lpstr>Цікава бульбашка</vt:lpstr>
      <vt:lpstr>Проведення експеримента</vt:lpstr>
      <vt:lpstr>пояснення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DNA7 X64</cp:lastModifiedBy>
  <cp:revision>9</cp:revision>
  <dcterms:created xsi:type="dcterms:W3CDTF">2019-04-12T08:29:04Z</dcterms:created>
  <dcterms:modified xsi:type="dcterms:W3CDTF">2019-04-12T13:06:16Z</dcterms:modified>
</cp:coreProperties>
</file>