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34" r:id="rId3"/>
    <p:sldId id="316" r:id="rId4"/>
    <p:sldId id="328" r:id="rId5"/>
    <p:sldId id="329" r:id="rId6"/>
    <p:sldId id="330" r:id="rId7"/>
    <p:sldId id="331" r:id="rId8"/>
    <p:sldId id="332" r:id="rId9"/>
    <p:sldId id="333" r:id="rId10"/>
    <p:sldId id="335" r:id="rId11"/>
    <p:sldId id="336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A18E-89EC-4496-ACF0-8D8C7D99BB30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D74D7-1DB3-4944-B376-2B6E45ADA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E4E85-2505-41A9-A243-AC4939EC7B37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BF8C-6941-4175-9BD5-BBA78073E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A1B61-EE01-4D93-BFE7-1E872B3C4214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ABE6-DC3D-4D23-8EA5-A16ECC9BA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65927-2C03-4839-8255-2BE56CC8F700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0452-1C85-49D6-9C68-313B285A8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4F5C3-D4D6-496E-BB80-7EE7A4EDC6A0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7714-2E47-4C41-B1FE-2E20C09AF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3D0FB-2791-472B-87CA-C46532E7B9E1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00D9-E467-45D7-A353-0F10BFBEE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58A0-CCF1-4159-8477-F593B6CF6282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7C1A-22F7-4F21-BBD9-F472417FE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692F-878F-4CA1-81B8-111746F665A8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A1B4-4819-47C3-A3ED-E9A5B5828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2C4B-E64F-4BBA-A718-B6C9FFDA8FA7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2D81-6792-4134-A425-8D9438FA2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394B-5B55-4D6F-BDBF-99D44B6CB069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4523-006F-463B-9C62-12136672E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50D97-E8C3-4589-96AE-141921B63726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DE0A-AEFC-4473-9BD7-53AD7657B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66FE92-E18A-4ACD-94ED-52A1A320165A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576AB6-5322-4A53-A430-1A38568F1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1042988" y="333375"/>
            <a:ext cx="6985000" cy="5759450"/>
          </a:xfrm>
        </p:spPr>
        <p:txBody>
          <a:bodyPr/>
          <a:lstStyle/>
          <a:p>
            <a:pPr algn="ctr" eaLnBrk="1" hangingPunct="1">
              <a:buNone/>
            </a:pPr>
            <a:r>
              <a:rPr lang="uk-UA" sz="2000" dirty="0" smtClean="0">
                <a:latin typeface="Monotype Corsiva" pitchFamily="66" charset="0"/>
                <a:cs typeface="Times New Roman" pitchFamily="18" charset="0"/>
              </a:rPr>
              <a:t>Білоусівський НВК</a:t>
            </a:r>
          </a:p>
          <a:p>
            <a:pPr algn="ctr" eaLnBrk="1" hangingPunct="1">
              <a:buNone/>
            </a:pPr>
            <a:endParaRPr lang="uk-UA" sz="2000" dirty="0" smtClean="0">
              <a:latin typeface="Monotype Corsiva" pitchFamily="66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uk-UA" sz="2000" dirty="0" smtClean="0">
                <a:latin typeface="Monotype Corsiva" pitchFamily="66" charset="0"/>
                <a:cs typeface="Times New Roman" pitchFamily="18" charset="0"/>
              </a:rPr>
              <a:t>Всеукраїнський інтерактивний конкурс</a:t>
            </a:r>
          </a:p>
          <a:p>
            <a:pPr algn="ctr" eaLnBrk="1" hangingPunct="1">
              <a:buNone/>
            </a:pPr>
            <a:r>
              <a:rPr lang="uk-UA" sz="2000" dirty="0" smtClean="0"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uk-UA" sz="2000" dirty="0" err="1" smtClean="0">
                <a:latin typeface="Monotype Corsiva" pitchFamily="66" charset="0"/>
                <a:cs typeface="Times New Roman" pitchFamily="18" charset="0"/>
              </a:rPr>
              <a:t>МАН-Юніор</a:t>
            </a:r>
            <a:r>
              <a:rPr lang="uk-UA" sz="2000" dirty="0" smtClean="0">
                <a:latin typeface="Monotype Corsiva" pitchFamily="66" charset="0"/>
                <a:cs typeface="Times New Roman" pitchFamily="18" charset="0"/>
              </a:rPr>
              <a:t> Дослідник» </a:t>
            </a:r>
          </a:p>
          <a:p>
            <a:pPr algn="ctr" eaLnBrk="1" hangingPunct="1">
              <a:buNone/>
            </a:pPr>
            <a:r>
              <a:rPr lang="uk-UA" sz="2000" dirty="0" smtClean="0">
                <a:latin typeface="Monotype Corsiva" pitchFamily="66" charset="0"/>
                <a:cs typeface="Times New Roman" pitchFamily="18" charset="0"/>
              </a:rPr>
              <a:t>Номінація </a:t>
            </a:r>
            <a:r>
              <a:rPr lang="uk-UA" sz="2000" dirty="0" err="1" smtClean="0">
                <a:latin typeface="Monotype Corsiva" pitchFamily="66" charset="0"/>
                <a:cs typeface="Times New Roman" pitchFamily="18" charset="0"/>
              </a:rPr>
              <a:t>“Історик-Юніор”</a:t>
            </a:r>
            <a:endParaRPr lang="uk-UA" sz="2000" dirty="0" smtClean="0">
              <a:latin typeface="Monotype Corsiva" pitchFamily="66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uk-UA" sz="2000" b="1" dirty="0" smtClean="0">
                <a:latin typeface="Monotype Corsiva" pitchFamily="66" charset="0"/>
              </a:rPr>
              <a:t>                                                                              Виконавець:</a:t>
            </a:r>
          </a:p>
          <a:p>
            <a:pPr algn="ctr" eaLnBrk="1" hangingPunct="1">
              <a:buFont typeface="Arial" charset="0"/>
              <a:buNone/>
            </a:pPr>
            <a:r>
              <a:rPr lang="uk-UA" sz="2000" b="1" dirty="0" smtClean="0">
                <a:latin typeface="Monotype Corsiva" pitchFamily="66" charset="0"/>
              </a:rPr>
              <a:t>                                                                                   </a:t>
            </a:r>
            <a:r>
              <a:rPr lang="uk-UA" sz="2000" b="1" dirty="0" smtClean="0">
                <a:latin typeface="Monotype Corsiva" pitchFamily="66" charset="0"/>
              </a:rPr>
              <a:t>Демчук Ольга,</a:t>
            </a: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uk-UA" sz="2000" b="1" dirty="0" smtClean="0">
                <a:latin typeface="Monotype Corsiva" pitchFamily="66" charset="0"/>
              </a:rPr>
              <a:t>                                                                                  учениця 9 класу</a:t>
            </a:r>
          </a:p>
          <a:p>
            <a:pPr algn="ctr" eaLnBrk="1" hangingPunct="1">
              <a:buFont typeface="Arial" charset="0"/>
              <a:buNone/>
            </a:pPr>
            <a:r>
              <a:rPr lang="uk-UA" sz="2000" b="1" dirty="0" smtClean="0">
                <a:latin typeface="Monotype Corsiva" pitchFamily="66" charset="0"/>
              </a:rPr>
              <a:t>                                                                        </a:t>
            </a:r>
            <a:r>
              <a:rPr lang="uk-UA" sz="2000" b="1" dirty="0" smtClean="0">
                <a:latin typeface="Monotype Corsiva" pitchFamily="66" charset="0"/>
              </a:rPr>
              <a:t>                Керівник: Зла Л.В.</a:t>
            </a:r>
            <a:endParaRPr lang="uk-UA" sz="2000" b="1" dirty="0" smtClean="0">
              <a:latin typeface="Monotype Corsiva" pitchFamily="66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uk-UA" sz="2000" b="1" dirty="0" smtClean="0">
                <a:latin typeface="Monotype Corsiva" pitchFamily="66" charset="0"/>
              </a:rPr>
              <a:t>                                                                          </a:t>
            </a:r>
          </a:p>
          <a:p>
            <a:pPr algn="ctr" eaLnBrk="1" hangingPunct="1">
              <a:buFont typeface="Arial" charset="0"/>
              <a:buNone/>
            </a:pPr>
            <a:endParaRPr lang="uk-UA" sz="2000" b="1" dirty="0" smtClean="0">
              <a:latin typeface="Monotype Corsiva" pitchFamily="66" charset="0"/>
            </a:endParaRPr>
          </a:p>
        </p:txBody>
      </p:sp>
      <p:sp>
        <p:nvSpPr>
          <p:cNvPr id="13315" name="WordArt 7"/>
          <p:cNvSpPr>
            <a:spLocks noChangeArrowheads="1" noChangeShapeType="1" noTextEdit="1"/>
          </p:cNvSpPr>
          <p:nvPr/>
        </p:nvSpPr>
        <p:spPr bwMode="auto">
          <a:xfrm>
            <a:off x="1476375" y="2420938"/>
            <a:ext cx="6624638" cy="1266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53"/>
              </a:avLst>
            </a:prstTxWarp>
          </a:bodyPr>
          <a:lstStyle/>
          <a:p>
            <a:pPr algn="ctr"/>
            <a:r>
              <a:rPr lang="uk-UA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Листи </a:t>
            </a:r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 фронту</a:t>
            </a:r>
            <a:endParaRPr lang="uk-UA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317" name="Picture 5" descr="IMG_1730"/>
          <p:cNvPicPr>
            <a:picLocks noChangeAspect="1" noChangeArrowheads="1"/>
          </p:cNvPicPr>
          <p:nvPr/>
        </p:nvPicPr>
        <p:blipFill>
          <a:blip r:embed="rId3" cstate="print"/>
          <a:srcRect b="16648"/>
          <a:stretch>
            <a:fillRect/>
          </a:stretch>
        </p:blipFill>
        <p:spPr bwMode="auto">
          <a:xfrm>
            <a:off x="1547813" y="3500438"/>
            <a:ext cx="4175125" cy="2664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87624" y="433742"/>
            <a:ext cx="66967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Практичне значення дослідження: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зібраний фактичний матеріал можна використовувати при подальшому вивченні питань, пов'язаних з Другою світовою війною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матеріали даного дослідження використовуються для проведення практичних занять з історії України ХХ ст., історії рідного краю.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створено музейну експозицію в сільському музеї с. Білоусівка з листів Янчака Георгія.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899592" y="4581128"/>
            <a:ext cx="259080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491880" y="4581128"/>
            <a:ext cx="259080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724128" y="4581128"/>
            <a:ext cx="259080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45205"/>
            <a:ext cx="70567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 дослідження: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розповісти про звичайного українського солдата в роки Великої Вітчизняної війни, відтворити маловідомі та невідомі факти історії, одну зі сторінок війни, щоб даний матеріал використати в написанні Книги пам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яті      с.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Білоусівки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присвяченій перемозі над фашистською Німеччиною та поповнити сільський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історико-краєзнавчий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музей матеріалом про звитягу земляка-односельчанина у роки Другої світової війни.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229200"/>
            <a:ext cx="1158670" cy="12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445224"/>
            <a:ext cx="1158670" cy="12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229200"/>
            <a:ext cx="1158670" cy="12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445224"/>
            <a:ext cx="1158670" cy="12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013176"/>
            <a:ext cx="1158670" cy="12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latin typeface="Monotype Corsiva" pitchFamily="66" charset="0"/>
              </a:rPr>
              <a:t>Портрет рядового Янчака Георгія Пилиповича, </a:t>
            </a:r>
            <a:br>
              <a:rPr lang="ru-RU" sz="2400" smtClean="0">
                <a:latin typeface="Monotype Corsiva" pitchFamily="66" charset="0"/>
              </a:rPr>
            </a:br>
            <a:r>
              <a:rPr lang="ru-RU" sz="2400" smtClean="0">
                <a:latin typeface="Monotype Corsiva" pitchFamily="66" charset="0"/>
              </a:rPr>
              <a:t>який загинув на війні в грудні 1944 року</a:t>
            </a:r>
            <a:br>
              <a:rPr lang="ru-RU" sz="2400" smtClean="0">
                <a:latin typeface="Monotype Corsiva" pitchFamily="66" charset="0"/>
              </a:rPr>
            </a:br>
            <a:endParaRPr lang="uk-UA" sz="2400" smtClean="0">
              <a:latin typeface="Monotype Corsiva" pitchFamily="66" charset="0"/>
            </a:endParaRPr>
          </a:p>
        </p:txBody>
      </p:sp>
      <p:pic>
        <p:nvPicPr>
          <p:cNvPr id="14339" name="Picture 4" descr="IMG_0123 (5)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84438" y="1125538"/>
            <a:ext cx="4830762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 </a:t>
            </a:r>
            <a:r>
              <a:rPr lang="uk-UA" sz="2400" b="1" i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Листи – трикутники рядового Янчака Георгія, 1944 рік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331913" y="1628775"/>
            <a:ext cx="65151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"/>
          <p:cNvSpPr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latin typeface="Calibri" pitchFamily="34" charset="0"/>
              </a:rPr>
              <a:t> </a:t>
            </a:r>
            <a:r>
              <a:rPr lang="uk-UA" sz="2400" b="1" i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Листи – трикутники рядового Янчака Георгія, 1944 рік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i="1" smtClean="0"/>
              <a:t>Робота пошукової експедиційної групи</a:t>
            </a:r>
          </a:p>
        </p:txBody>
      </p:sp>
      <p:pic>
        <p:nvPicPr>
          <p:cNvPr id="16387" name="Picture 7" descr="IMG_1729"/>
          <p:cNvPicPr>
            <a:picLocks noChangeAspect="1" noChangeArrowheads="1"/>
          </p:cNvPicPr>
          <p:nvPr/>
        </p:nvPicPr>
        <p:blipFill>
          <a:blip r:embed="rId3" cstate="print"/>
          <a:srcRect b="15873"/>
          <a:stretch>
            <a:fillRect/>
          </a:stretch>
        </p:blipFill>
        <p:spPr bwMode="auto">
          <a:xfrm>
            <a:off x="900113" y="1484313"/>
            <a:ext cx="7315200" cy="46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800" b="1" i="1" smtClean="0"/>
              <a:t>Лист додому, на бессарабську землю</a:t>
            </a:r>
          </a:p>
        </p:txBody>
      </p:sp>
      <p:pic>
        <p:nvPicPr>
          <p:cNvPr id="1741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800" b="1" i="1" smtClean="0"/>
              <a:t>Лист «перевірено військовою цензурою»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412875"/>
            <a:ext cx="65151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800" b="1" i="1" smtClean="0"/>
              <a:t>Родинна реліквія сім</a:t>
            </a:r>
            <a:r>
              <a:rPr lang="ru-RU" sz="2800" b="1" i="1" smtClean="0"/>
              <a:t>’</a:t>
            </a:r>
            <a:r>
              <a:rPr lang="uk-UA" sz="2800" b="1" i="1" smtClean="0"/>
              <a:t>ї Маленьких (Надії та Василя)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403350" y="1557338"/>
            <a:ext cx="6477000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pedsovet.su/_ld/391/420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i="1" smtClean="0"/>
              <a:t>Пам’</a:t>
            </a:r>
            <a:r>
              <a:rPr lang="uk-UA" sz="2800" b="1" i="1" smtClean="0"/>
              <a:t>ятник загиблим воїнам-односельчанам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24075" y="1628775"/>
            <a:ext cx="52609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200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Портрет рядового Янчака Георгія Пилиповича,  який загинув на війні в грудні 1944 року </vt:lpstr>
      <vt:lpstr> Листи – трикутники рядового Янчака Георгія, 1944 рік</vt:lpstr>
      <vt:lpstr>Робота пошукової експедиційної групи</vt:lpstr>
      <vt:lpstr>Лист додому, на бессарабську землю</vt:lpstr>
      <vt:lpstr>Лист «перевірено військовою цензурою»</vt:lpstr>
      <vt:lpstr>Родинна реліквія сім’ї Маленьких (Надії та Василя)</vt:lpstr>
      <vt:lpstr>Пам’ятник загиблим воїнам-односельчанам</vt:lpstr>
      <vt:lpstr>Слайд 10</vt:lpstr>
      <vt:lpstr>Слайд 11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– єдина країна</dc:title>
  <dc:creator>User</dc:creator>
  <cp:lastModifiedBy>ASUS</cp:lastModifiedBy>
  <cp:revision>118</cp:revision>
  <dcterms:created xsi:type="dcterms:W3CDTF">2014-08-11T18:49:33Z</dcterms:created>
  <dcterms:modified xsi:type="dcterms:W3CDTF">2019-04-19T11:06:29Z</dcterms:modified>
</cp:coreProperties>
</file>