
<file path=[Content_Types].xml><?xml version="1.0" encoding="utf-8"?>
<Types xmlns="http://schemas.openxmlformats.org/package/2006/content-types">
  <Default Extension="png" ContentType="image/png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9"/>
  </p:notes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6" r:id="rId9"/>
    <p:sldId id="268" r:id="rId10"/>
    <p:sldId id="269" r:id="rId11"/>
    <p:sldId id="270" r:id="rId12"/>
    <p:sldId id="259" r:id="rId13"/>
    <p:sldId id="273" r:id="rId14"/>
    <p:sldId id="274" r:id="rId15"/>
    <p:sldId id="275" r:id="rId16"/>
    <p:sldId id="276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02446F-F5B1-4590-B28C-6BE5C536D445}" type="datetimeFigureOut">
              <a:rPr lang="ru-RU" smtClean="0"/>
              <a:t>18.04.2019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BDD683-F6EC-46E9-8942-87052DC1A3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057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18.04.2019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18.04.2019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18.04.2019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18.04.2019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png"/><Relationship Id="rId4" Type="http://schemas.openxmlformats.org/officeDocument/2006/relationships/oleObject" Target="../embeddings/Microsoft_Excel_Chart1.xls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44576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 smtClean="0">
                <a:solidFill>
                  <a:srgbClr val="002060"/>
                </a:solidFill>
              </a:rPr>
              <a:t>МИКОЛАЇВСЬКИЙ ОБЛАСНИЙ ЦЕНТР ТУРИЗМУ, КРАЄЗНАВСТВА ТА ЕКСКУРСІЙ УЧНІВСЬКОЇ МОЛОДІ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5082" y="3980671"/>
            <a:ext cx="8424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rgbClr val="FFFF00"/>
                </a:solidFill>
              </a:rPr>
              <a:t>ЛІТНЯ АРХЕОЛОГІЧНА ШКОЛА МИКОЛАЇВСЬКОГО </a:t>
            </a:r>
            <a:r>
              <a:rPr lang="uk-UA" sz="2000" b="1" dirty="0" err="1">
                <a:solidFill>
                  <a:srgbClr val="FFFF00"/>
                </a:solidFill>
              </a:rPr>
              <a:t>ОЦТКЕ</a:t>
            </a:r>
            <a:r>
              <a:rPr lang="uk-UA" sz="2000" b="1" dirty="0">
                <a:solidFill>
                  <a:srgbClr val="FFFF00"/>
                </a:solidFill>
              </a:rPr>
              <a:t> УМ НА АРХЕОЛОГІЧНОМУ КОМПЛЕКСІ </a:t>
            </a:r>
            <a:r>
              <a:rPr lang="uk-UA" sz="2000" b="1" dirty="0" err="1">
                <a:solidFill>
                  <a:srgbClr val="FFFF00"/>
                </a:solidFill>
              </a:rPr>
              <a:t>ВІКТОРІВКА-І</a:t>
            </a:r>
            <a:r>
              <a:rPr lang="uk-UA" sz="2000" b="1" dirty="0">
                <a:solidFill>
                  <a:srgbClr val="FFFF00"/>
                </a:solidFill>
              </a:rPr>
              <a:t> ТА МУЗЕЙНА СПРАВА</a:t>
            </a:r>
            <a:endParaRPr lang="ru-RU" sz="20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3" y="4996334"/>
            <a:ext cx="86305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u="sng" dirty="0" smtClean="0"/>
              <a:t>Виконала: </a:t>
            </a:r>
            <a:r>
              <a:rPr lang="uk-UA" sz="1200" b="1" dirty="0" err="1" smtClean="0"/>
              <a:t>Гембержевська</a:t>
            </a:r>
            <a:r>
              <a:rPr lang="uk-UA" sz="1200" b="1" dirty="0" smtClean="0"/>
              <a:t>  Дар</a:t>
            </a:r>
            <a:r>
              <a:rPr lang="en-US" sz="1200" b="1" dirty="0" smtClean="0"/>
              <a:t>’</a:t>
            </a:r>
            <a:r>
              <a:rPr lang="uk-UA" sz="1200" b="1" dirty="0" smtClean="0"/>
              <a:t>я, вихованка гуртків «</a:t>
            </a:r>
            <a:r>
              <a:rPr lang="uk-UA" sz="1200" b="1" dirty="0" err="1" smtClean="0"/>
              <a:t>Археологіне</a:t>
            </a:r>
            <a:r>
              <a:rPr lang="uk-UA" sz="1200" b="1" dirty="0" smtClean="0"/>
              <a:t> краєзнавство» та  «Юні </a:t>
            </a:r>
            <a:r>
              <a:rPr lang="uk-UA" sz="1200" b="1" dirty="0" err="1" smtClean="0"/>
              <a:t>музеєзнаці</a:t>
            </a:r>
            <a:r>
              <a:rPr lang="uk-UA" sz="1200" b="1" dirty="0" smtClean="0"/>
              <a:t>» Миколаївського обласного Центру туризму, краєзнавства та екскурсій учнівської молоді, учениця 10 класу Миколаївської ЗОШ </a:t>
            </a:r>
            <a:r>
              <a:rPr lang="uk-UA" sz="1200" b="1" dirty="0" err="1" smtClean="0"/>
              <a:t>І-ІІІ</a:t>
            </a:r>
            <a:r>
              <a:rPr lang="uk-UA" sz="1200" b="1" dirty="0" smtClean="0"/>
              <a:t> ступенів Миколаївської міської ради.</a:t>
            </a:r>
          </a:p>
          <a:p>
            <a:endParaRPr lang="uk-UA" sz="1200" b="1" dirty="0" smtClean="0"/>
          </a:p>
          <a:p>
            <a:r>
              <a:rPr lang="uk-UA" sz="1200" b="1" u="sng" dirty="0" smtClean="0"/>
              <a:t>Науковий керівник: </a:t>
            </a:r>
            <a:r>
              <a:rPr lang="uk-UA" sz="1200" b="1" dirty="0" smtClean="0"/>
              <a:t> Бондаренко Денис Володимирович, керівник </a:t>
            </a:r>
            <a:r>
              <a:rPr lang="uk-UA" sz="1200" b="1" dirty="0"/>
              <a:t>гуртків «</a:t>
            </a:r>
            <a:r>
              <a:rPr lang="uk-UA" sz="1200" b="1" dirty="0" err="1"/>
              <a:t>Археологіне</a:t>
            </a:r>
            <a:r>
              <a:rPr lang="uk-UA" sz="1200" b="1" dirty="0"/>
              <a:t> краєзнавство» та  «Юні </a:t>
            </a:r>
            <a:r>
              <a:rPr lang="uk-UA" sz="1200" b="1" dirty="0" err="1"/>
              <a:t>музеєзнаці</a:t>
            </a:r>
            <a:r>
              <a:rPr lang="uk-UA" sz="1200" b="1" dirty="0"/>
              <a:t>» Миколаївського обласного Центру туризму, краєзнавства та екскурсій учнівської </a:t>
            </a:r>
            <a:r>
              <a:rPr lang="uk-UA" sz="1200" b="1" dirty="0" smtClean="0"/>
              <a:t>молоді, </a:t>
            </a:r>
            <a:r>
              <a:rPr lang="uk-UA" sz="1200" b="1" dirty="0" err="1" smtClean="0"/>
              <a:t>м.н.с</a:t>
            </a:r>
            <a:r>
              <a:rPr lang="uk-UA" sz="1200" b="1" dirty="0" smtClean="0"/>
              <a:t>. Національного історико-археологічного заповідника «Ольвія» НАН України, керівник </a:t>
            </a:r>
            <a:r>
              <a:rPr lang="uk-UA" sz="1200" b="1" dirty="0" err="1" smtClean="0"/>
              <a:t>Вікторівської</a:t>
            </a:r>
            <a:r>
              <a:rPr lang="uk-UA" sz="1200" b="1" dirty="0" smtClean="0"/>
              <a:t> археологічної експедиції.  </a:t>
            </a:r>
            <a:endParaRPr lang="ru-RU" sz="1200" b="1" dirty="0"/>
          </a:p>
        </p:txBody>
      </p:sp>
      <p:pic>
        <p:nvPicPr>
          <p:cNvPr id="1026" name="Picture 2" descr="C:\Users\USER\Desktop\14548_html_bd915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05" y="17782"/>
            <a:ext cx="893291" cy="87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3813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Миколаїв – 2019</a:t>
            </a:r>
          </a:p>
        </p:txBody>
      </p:sp>
      <p:pic>
        <p:nvPicPr>
          <p:cNvPr id="1030" name="Picture 6" descr="D:\Гуртки\Роботи\2019 МАН юніор-дослідник\Фото\Тітул\1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132" y="888339"/>
            <a:ext cx="7110835" cy="310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32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159" y="2989987"/>
            <a:ext cx="4900215" cy="333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11" y="548680"/>
            <a:ext cx="4640483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76056" y="404664"/>
            <a:ext cx="35253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Щорічно на базі Музею історії </a:t>
            </a:r>
            <a:r>
              <a:rPr lang="uk-UA" dirty="0" err="1" smtClean="0"/>
              <a:t>МОЦТКЕ</a:t>
            </a:r>
            <a:r>
              <a:rPr lang="uk-UA" dirty="0" smtClean="0"/>
              <a:t> УМ організовуються тимчасові виставки по підсумкам Літньої археологічної школи. Виставка по підсумкам сезону 2018 р. наразі працює. Її вже встигли відвідати 411 миколаївців та гостей міста.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-108520" y="3971528"/>
            <a:ext cx="4547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Монтаж виставки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845159" y="6321843"/>
            <a:ext cx="4900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Проведення екскурсії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734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" y="5272869"/>
            <a:ext cx="4452113" cy="1510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43" y="1988840"/>
            <a:ext cx="4348731" cy="1470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455" y="5272869"/>
            <a:ext cx="4519391" cy="1495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12" y="3616920"/>
            <a:ext cx="4392488" cy="140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808" y="1810631"/>
            <a:ext cx="4394711" cy="1463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808" y="3573016"/>
            <a:ext cx="4423041" cy="1432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455" y="116632"/>
            <a:ext cx="4423040" cy="1450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9478" y="260648"/>
            <a:ext cx="42985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Стенди тимчасової виставки по підсумкам Літньої археологічної школи на археологічному комплексі Вікторівка-І в 2018 р. в Музеї історії </a:t>
            </a:r>
            <a:r>
              <a:rPr lang="uk-UA" dirty="0" err="1" smtClean="0"/>
              <a:t>МОЦТКЕ</a:t>
            </a:r>
            <a:r>
              <a:rPr lang="uk-UA" dirty="0" smtClean="0"/>
              <a:t> УМ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734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Безымянны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320988"/>
            <a:ext cx="3684752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Безымянный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4648147" cy="349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18279" y="5084020"/>
            <a:ext cx="36847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dirty="0" smtClean="0"/>
              <a:t>За нашими польовими кресленнями зроблено точну модель зольника-жертовника № 1 </a:t>
            </a:r>
            <a:r>
              <a:rPr lang="uk-UA" dirty="0"/>
              <a:t>№ 1 Вікторівського святилища у масштабі </a:t>
            </a:r>
            <a:r>
              <a:rPr lang="uk-UA" dirty="0" smtClean="0"/>
              <a:t>1:25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9272" y="3789040"/>
            <a:ext cx="47427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Презентаційні банери, які висвітлюють роботу Літньої археологічної школи на археологічному комплексі Вікторівка-І</a:t>
            </a:r>
            <a:endParaRPr lang="ru-RU" dirty="0"/>
          </a:p>
        </p:txBody>
      </p:sp>
      <p:sp>
        <p:nvSpPr>
          <p:cNvPr id="8" name="Стрелка вправо 7"/>
          <p:cNvSpPr/>
          <p:nvPr/>
        </p:nvSpPr>
        <p:spPr>
          <a:xfrm>
            <a:off x="4572000" y="5517232"/>
            <a:ext cx="50405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2195736" y="3573016"/>
            <a:ext cx="364919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932039" y="260648"/>
            <a:ext cx="37444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роботи брала участь в розробці презентаційного матеріалу, який наразі експонується на тимчасовій виставці Музею історії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МОЦТКЕ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УМ, а згодом буде розміщений в основній експозиції та використовуватися на краєзнавчих конкурсах та конференціях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01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86" y="1196752"/>
            <a:ext cx="8393570" cy="5217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273422"/>
            <a:ext cx="8208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Знахідки з розкопок Вікторівки-І в 2018 р., що експонуються на тимчасовій виставці в музеї історії </a:t>
            </a:r>
            <a:r>
              <a:rPr lang="uk-UA" dirty="0" err="1" smtClean="0"/>
              <a:t>МОЦТКЕ</a:t>
            </a:r>
            <a:r>
              <a:rPr lang="uk-UA" dirty="0" smtClean="0"/>
              <a:t> УМ та підготовані до передачі в Миколаївський обласний краєзнавчий музей.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6401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8696846" cy="559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090" y="38449"/>
            <a:ext cx="87512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 smtClean="0"/>
              <a:t>Класифікація </a:t>
            </a:r>
            <a:r>
              <a:rPr lang="uk-UA" sz="1600" dirty="0"/>
              <a:t>та датувався </a:t>
            </a:r>
            <a:r>
              <a:rPr lang="uk-UA" sz="1600" dirty="0" smtClean="0"/>
              <a:t>матеріалу здійснювалася </a:t>
            </a:r>
            <a:r>
              <a:rPr lang="uk-UA" sz="1600" dirty="0"/>
              <a:t>за допомогою визнаних сучасною наукою друкованих довідників-класифікаторів різних груп археологічного матеріалу шляхом пошуків </a:t>
            </a:r>
            <a:r>
              <a:rPr lang="uk-UA" sz="1600" dirty="0" smtClean="0"/>
              <a:t>аналогій.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155897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8530051" cy="4946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4204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675720" cy="5438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0412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Археология\Викторовка отчеті\Вікторівка-2017\Всякое\Акти\1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6" y="116632"/>
            <a:ext cx="2759562" cy="388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Археология\Викторовка отчеті\Вікторівка-2017\Всякое\Акти\1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3550"/>
            <a:ext cx="2264875" cy="319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Археология\Викторовка отчеті\Вікторівка-2017\Всякое\Акти\1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17" y="3686944"/>
            <a:ext cx="2264798" cy="319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Археология\Викторовка отчеті\Вікторівка-2017\Всякое\Акти\10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392" y="3702900"/>
            <a:ext cx="2254593" cy="318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Археология\Викторовка отчеті\Вікторівка-2017\Всякое\Акти\100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942" y="3707294"/>
            <a:ext cx="2247745" cy="317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9183" y="270624"/>
            <a:ext cx="59766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Щорічно після завершення роботи тимчасової виставки на базі Миколаївського обласного Центру туризму, краєзнавства та екскурсій учнівської молоді, найбільш рідкісні знахідки передаються на постійне зберігання до фондів Миколаївського обласного краєзнавчого музею. </a:t>
            </a:r>
          </a:p>
          <a:p>
            <a:pPr algn="ctr"/>
            <a:r>
              <a:rPr lang="uk-UA" dirty="0" smtClean="0"/>
              <a:t>Вашій увазі пропонуються акти передачі предметів з розкопок Вікторівка-І за 2017 р.</a:t>
            </a:r>
          </a:p>
          <a:p>
            <a:pPr algn="ctr"/>
            <a:r>
              <a:rPr lang="uk-UA" dirty="0" smtClean="0"/>
              <a:t>Передача знахідок польового сезону 2018 р. запланована на травень 2019 р. Наразі вони перебувають в експозиції тимчасової виставки Музею історії </a:t>
            </a:r>
            <a:r>
              <a:rPr lang="uk-UA" dirty="0" err="1" smtClean="0"/>
              <a:t>МОЦТКЕ</a:t>
            </a:r>
            <a:r>
              <a:rPr lang="uk-UA" dirty="0" smtClean="0"/>
              <a:t> УМ.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625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56895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 smtClean="0"/>
              <a:t>	Мета</a:t>
            </a:r>
            <a:r>
              <a:rPr lang="uk-UA" dirty="0"/>
              <a:t>: дослідження та інтерпретація ритуальних комплексів Вікторівського святилища за матеріалами розкопок Літньої археологічної школи </a:t>
            </a:r>
            <a:r>
              <a:rPr lang="uk-UA" dirty="0" err="1"/>
              <a:t>МОЦТКЕ</a:t>
            </a:r>
            <a:r>
              <a:rPr lang="uk-UA" dirty="0"/>
              <a:t> УМ, фіксація та вивчення рухомих та нерухомих археологічних об’єктів, популяризація досліджень через музейну справу.</a:t>
            </a:r>
            <a:endParaRPr lang="ru-RU" dirty="0"/>
          </a:p>
          <a:p>
            <a:pPr algn="just"/>
            <a:r>
              <a:rPr lang="uk-UA" dirty="0" smtClean="0"/>
              <a:t>	Для досягнення </a:t>
            </a:r>
            <a:r>
              <a:rPr lang="uk-UA" dirty="0"/>
              <a:t>мети нами були поставлені наступні </a:t>
            </a:r>
            <a:r>
              <a:rPr lang="uk-UA" b="1" dirty="0"/>
              <a:t>завдання</a:t>
            </a:r>
            <a:r>
              <a:rPr lang="uk-UA" dirty="0"/>
              <a:t>: ознайомитися з публікаціями попередніх досліджень Вікторівки-І; під час проведення Літньої археологічної школи дослідити стародавні культурні нашарування та архітектурні залишки, всебічно їх зафіксувати; провести камеральну обробку знахідок; здійснити їх класифікацію, аналіз та інтерпретацію; за матеріалами досліджень організувати тимчасові виставки та підготувати предмети до передачі в музейних установ.</a:t>
            </a:r>
            <a:endParaRPr lang="ru-RU" dirty="0"/>
          </a:p>
          <a:p>
            <a:pPr algn="just"/>
            <a:r>
              <a:rPr lang="uk-UA" b="1" dirty="0" smtClean="0"/>
              <a:t>	Об’єкт</a:t>
            </a:r>
            <a:r>
              <a:rPr lang="uk-UA" dirty="0" smtClean="0"/>
              <a:t> </a:t>
            </a:r>
            <a:r>
              <a:rPr lang="uk-UA" dirty="0"/>
              <a:t>дослідження: залишки одного з ритуальних зольників-жертовників Вікторівського святилища, вивчені в 2018 р, а також рештки життєдіяльності давньої людини, знайдені під час розкопок. </a:t>
            </a:r>
            <a:r>
              <a:rPr lang="uk-UA" b="1" dirty="0"/>
              <a:t>Предметом</a:t>
            </a:r>
            <a:r>
              <a:rPr lang="uk-UA" dirty="0"/>
              <a:t> дослідження є функція розкопаного об’єкту, історична ситуація та події, пов’язані з його існуванням.</a:t>
            </a:r>
            <a:endParaRPr lang="ru-RU" dirty="0"/>
          </a:p>
          <a:p>
            <a:pPr algn="just"/>
            <a:r>
              <a:rPr lang="uk-UA" b="1" dirty="0" smtClean="0"/>
              <a:t>	Особистий </a:t>
            </a:r>
            <a:r>
              <a:rPr lang="uk-UA" b="1" dirty="0"/>
              <a:t>внесок</a:t>
            </a:r>
            <a:r>
              <a:rPr lang="uk-UA" dirty="0"/>
              <a:t> автора у роботу, відзначився безпосередньою участю протягом двох років в усіх етапах розкопок та камеральної обробки матеріалу Вікторівки-І, підготовці до передачі артефактів до фондів Миколаївського обласного краєзнавчого музею. За матеріалами археологічних досліджень автор роботи бере участь в оформленні тимчасових виставок Музею історії </a:t>
            </a:r>
            <a:r>
              <a:rPr lang="uk-UA" dirty="0" err="1"/>
              <a:t>МОЦТКЕ</a:t>
            </a:r>
            <a:r>
              <a:rPr lang="uk-UA" dirty="0"/>
              <a:t> УМ, розробці та проведенні екскурсій, оформленні презентаційного матеріалу (банерів, макетів).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583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Археология\Экспедиции 2018\Вікторівка-2018\Відкритий лист\1_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0" y="3582683"/>
            <a:ext cx="4588363" cy="324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Археология\Экспедиции 2018\Вікторівка-2018\Відкритий лист\1_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5" y="172798"/>
            <a:ext cx="4608512" cy="325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99378" y="548680"/>
            <a:ext cx="38939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Дозвільні документи на проведення археологічних розкопок Вікторівки-І</a:t>
            </a:r>
            <a:endParaRPr lang="ru-RU" dirty="0"/>
          </a:p>
        </p:txBody>
      </p:sp>
      <p:pic>
        <p:nvPicPr>
          <p:cNvPr id="2053" name="Picture 5" descr="D:\Археология\Экспедиции 2018\Вікторівка-2018\Відкритий лист\1_0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267" y="3431259"/>
            <a:ext cx="2359499" cy="333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Археология\Экспедиции 2018\Вікторівка-2018\Відкритий лист\1_0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115" y="1830845"/>
            <a:ext cx="2576181" cy="364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3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1532" y="548680"/>
            <a:ext cx="435144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Археологічні розкопки зольника </a:t>
            </a:r>
            <a:r>
              <a:rPr lang="uk-UA" dirty="0" err="1" smtClean="0"/>
              <a:t>–жертовника</a:t>
            </a:r>
            <a:r>
              <a:rPr lang="uk-UA" dirty="0" smtClean="0"/>
              <a:t> Вікторівського святилища.</a:t>
            </a:r>
          </a:p>
          <a:p>
            <a:pPr algn="ctr"/>
            <a:endParaRPr lang="uk-UA" sz="1400" dirty="0" smtClean="0"/>
          </a:p>
          <a:p>
            <a:pPr algn="ctr"/>
            <a:r>
              <a:rPr lang="uk-UA" sz="1400" dirty="0" smtClean="0"/>
              <a:t>Під час участі в Літній археологічній школі </a:t>
            </a:r>
            <a:r>
              <a:rPr lang="uk-UA" sz="1400" dirty="0" err="1" smtClean="0"/>
              <a:t>МОЦТКЕ</a:t>
            </a:r>
            <a:r>
              <a:rPr lang="uk-UA" sz="1400" dirty="0" smtClean="0"/>
              <a:t> УМ ми брали безпосередню участь в </a:t>
            </a:r>
            <a:r>
              <a:rPr lang="uk-UA" sz="1400" dirty="0" smtClean="0"/>
              <a:t>усіх </a:t>
            </a:r>
            <a:r>
              <a:rPr lang="uk-UA" sz="1400" dirty="0" smtClean="0"/>
              <a:t>етапах розкопок зольнику, фіксації археологічного матеріалу, відборі зразків для аналізів, фотографуванні та кресленні, топографічній з</a:t>
            </a:r>
            <a:r>
              <a:rPr lang="uk-UA" sz="1400" dirty="0"/>
              <a:t>й</a:t>
            </a:r>
            <a:r>
              <a:rPr lang="uk-UA" sz="1400" dirty="0" smtClean="0"/>
              <a:t>омці площі пам'ятки та ін.</a:t>
            </a:r>
            <a:endParaRPr lang="ru-RU" sz="1400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0014"/>
            <a:ext cx="4464495" cy="326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18275"/>
            <a:ext cx="4464495" cy="3152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532" y="3418275"/>
            <a:ext cx="4401376" cy="3152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73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464" y="3501008"/>
            <a:ext cx="4079135" cy="304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531177"/>
            <a:ext cx="4248473" cy="303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834" y="257651"/>
            <a:ext cx="4156365" cy="302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254178"/>
            <a:ext cx="4710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 smtClean="0"/>
              <a:t>Відбір зразків для палеоботанічних досліджень</a:t>
            </a:r>
            <a:endParaRPr lang="ru-RU" sz="1400" dirty="0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86" y="332656"/>
            <a:ext cx="4252597" cy="2918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99518" y="3243696"/>
            <a:ext cx="4716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 smtClean="0"/>
              <a:t>Топографічна зйомка</a:t>
            </a:r>
            <a:endParaRPr lang="ru-RU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175386" y="6568100"/>
            <a:ext cx="42525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 smtClean="0"/>
              <a:t>Креслення розкопу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4641335" y="6545585"/>
            <a:ext cx="4474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 smtClean="0"/>
              <a:t>Виготовлення кераміки за давньою технологією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1173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Гуртки\Роботи\2019 МАН юніор-дослідник\Фото\Тітул\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6632"/>
            <a:ext cx="4320480" cy="653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Гуртки\Роботи\2019 МАН юніор-дослідник\Фото\Тітул\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17234"/>
            <a:ext cx="4423806" cy="332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99993" y="260648"/>
            <a:ext cx="4644007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Конструкція зольника-жертовника та людські жертвоприношення на дні котловану. </a:t>
            </a:r>
          </a:p>
          <a:p>
            <a:pPr algn="ctr"/>
            <a:r>
              <a:rPr lang="uk-UA" sz="1400" dirty="0" smtClean="0"/>
              <a:t>Розкопаний зольник-жертовник являв собою, вирубаний в материковій глині котлован,  глибиною до  2,7 м, заповнений золою з перегорілими залишками жертвоприношень у вигляді кісток тварин, уламків посуду, знарядь праці, предметів побуту, прикрас та монет. Особливої уваги заслуговують 10 людських жертвоприношень, розчищених на дні котловану.  Цей обряд не був характерним для еллінської культури, і може свідчити про надзвичайну сакральну важливість дослідженого об'єкту.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11734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1739"/>
            <a:ext cx="3960442" cy="299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3098224"/>
            <a:ext cx="39604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/>
              <a:t>Робота з антропологічним матеріалом</a:t>
            </a:r>
            <a:endParaRPr lang="ru-RU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07504" y="3452075"/>
            <a:ext cx="432048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Найбільше часу зайняв етап камеральної обробки здобутого при розкопках матеріалу. Первинне очищення знахідок відбувалося в польових умовах, всі останні етапи – на базі Музею історії </a:t>
            </a:r>
            <a:r>
              <a:rPr lang="uk-UA" dirty="0" err="1"/>
              <a:t>МОЦТКЕ</a:t>
            </a:r>
            <a:r>
              <a:rPr lang="uk-UA" dirty="0"/>
              <a:t> УМ. Всі зібрані у відповідності до глибин та об’єктів знахідки були класифіковані відповідно до матеріалу та способу виготовлення, призначення, центрів виробництва та датування. </a:t>
            </a:r>
            <a:endParaRPr lang="ru-RU" dirty="0"/>
          </a:p>
          <a:p>
            <a:endParaRPr lang="ru-RU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4653739" y="6532832"/>
            <a:ext cx="410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/>
              <a:t>Реставрація кераміки</a:t>
            </a:r>
            <a:endParaRPr lang="ru-RU" sz="1600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198" y="3555215"/>
            <a:ext cx="4201267" cy="300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370" y="96511"/>
            <a:ext cx="4227095" cy="302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52469" y="3136926"/>
            <a:ext cx="33069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/>
              <a:t>Графічна реконструкція кераміки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11734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map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89" y="1916832"/>
            <a:ext cx="4032448" cy="443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4066458"/>
              </p:ext>
            </p:extLst>
          </p:nvPr>
        </p:nvGraphicFramePr>
        <p:xfrm>
          <a:off x="2699792" y="66853"/>
          <a:ext cx="6096000" cy="389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Диаграмма" r:id="rId4" imgW="5694157" imgH="3426249" progId="Excel.Chart.8">
                  <p:embed/>
                </p:oleObj>
              </mc:Choice>
              <mc:Fallback>
                <p:oleObj name="Диаграмма" r:id="rId4" imgW="5694157" imgH="3426249" progId="Excel.Chart.8">
                  <p:embed/>
                  <p:pic>
                    <p:nvPicPr>
                      <p:cNvPr id="0" name="Диаграмма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7071" t="-4987" b="-8730"/>
                      <a:stretch>
                        <a:fillRect/>
                      </a:stretch>
                    </p:blipFill>
                    <p:spPr bwMode="auto">
                      <a:xfrm>
                        <a:off x="2699792" y="66853"/>
                        <a:ext cx="6096000" cy="3895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3895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93015" y="6370490"/>
            <a:ext cx="29079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 smtClean="0"/>
              <a:t>Імпортні товари Вікторівки-І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3789040"/>
            <a:ext cx="37444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 smtClean="0"/>
              <a:t>Відносні показники уламків різних груп кераміки з розкопок зольнику жертовника № 1 Вікторівського святилища (без урахування фрагментів тарних амфор)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11734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93" y="336234"/>
            <a:ext cx="3628327" cy="276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7819" y="3102552"/>
            <a:ext cx="40879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River fest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Миколаєва. 09.09.2018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D:\Гуртки\Фото\2018\С телефона на 08.10.2018\IMG_20180929_1408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099" y="336235"/>
            <a:ext cx="3688423" cy="276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80487" y="303729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Наукові пікніки до дня Миколаївської області. 28.09.2018 р.</a:t>
            </a:r>
            <a:endParaRPr lang="ru-RU" sz="16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11" y="3441105"/>
            <a:ext cx="3993514" cy="298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4965" y="6487025"/>
            <a:ext cx="40298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археолога на Дикому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Саді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10.08.2018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3593" y="-35768"/>
            <a:ext cx="882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Організація пересувних виставок Музею історії </a:t>
            </a:r>
            <a:r>
              <a:rPr lang="uk-UA" dirty="0" err="1" smtClean="0"/>
              <a:t>МОЦТКЕ</a:t>
            </a:r>
            <a:r>
              <a:rPr lang="uk-UA" dirty="0" smtClean="0"/>
              <a:t> УМ</a:t>
            </a:r>
            <a:endParaRPr lang="ru-RU" dirty="0"/>
          </a:p>
        </p:txBody>
      </p:sp>
      <p:pic>
        <p:nvPicPr>
          <p:cNvPr id="11" name="Picture 6" descr="D:\1. МОЦТКЕ УМ відділ\2019\3. Обласний конкурс юних екскурсоводів\Фото\DSC0829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732" y="3536744"/>
            <a:ext cx="3833396" cy="287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334246" y="6394692"/>
            <a:ext cx="4716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 smtClean="0"/>
              <a:t>Використання знахідок з Вікторівки-І при проведенні обласного конкурсу юних екскурсоводів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117341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560</TotalTime>
  <Words>634</Words>
  <Application>Microsoft Office PowerPoint</Application>
  <PresentationFormat>Экран (4:3)</PresentationFormat>
  <Paragraphs>43</Paragraphs>
  <Slides>17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Бумажная</vt:lpstr>
      <vt:lpstr>Microsoft Excel Chart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46</cp:revision>
  <dcterms:created xsi:type="dcterms:W3CDTF">2019-04-09T09:27:02Z</dcterms:created>
  <dcterms:modified xsi:type="dcterms:W3CDTF">2019-04-18T08:32:13Z</dcterms:modified>
</cp:coreProperties>
</file>