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71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4411" y="3573016"/>
            <a:ext cx="6400800" cy="1752600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Виконали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Вєтров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Ярослав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Юрійович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Нікішина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Софія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Андріївна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Мащенко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Максим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Іванович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учні 9-Б </a:t>
            </a:r>
            <a:r>
              <a:rPr lang="uk-UA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класу </a:t>
            </a:r>
            <a:r>
              <a:rPr lang="uk-UA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Пологівської</a:t>
            </a:r>
            <a:r>
              <a:rPr lang="uk-UA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гімназії”Основа</a:t>
            </a:r>
            <a:r>
              <a:rPr lang="uk-UA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Науковий </a:t>
            </a:r>
            <a:r>
              <a:rPr lang="uk-UA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Тоцька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Софія Ігорівна,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uk-UA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читель історії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268760"/>
            <a:ext cx="7772400" cy="1470025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РЕВОЛЮЦІЯ ГІДНОСТІ  У М. ПОЛОГИ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(листопад 2013 – лютий 2014 рр.)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3509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Всеукраїнський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інтерактивний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   конкурс «МАН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Юніор-Дослідник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Історик-Юніор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5086"/>
            <a:ext cx="3540826" cy="936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28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8514" y="0"/>
            <a:ext cx="6512511" cy="1143000"/>
          </a:xfrm>
        </p:spPr>
        <p:txBody>
          <a:bodyPr>
            <a:noAutofit/>
          </a:bodyPr>
          <a:lstStyle/>
          <a:p>
            <a:pPr algn="just"/>
            <a:r>
              <a:rPr lang="uk-UA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Пологівці</a:t>
            </a: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вшановують загиблих на Майдані Незалежності в Києві в лютому 2014 р.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esktop\КУРСОВА\фото курсова\IMG_256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716016" cy="326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КУРСОВА\фото курсова\IMG_25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452" y="3573016"/>
            <a:ext cx="4717548" cy="32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9586" y="5229200"/>
            <a:ext cx="4283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(фото з приватного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архіву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організатора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Майдану  А.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Сарішвілі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34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428"/>
            <a:ext cx="6512511" cy="1143000"/>
          </a:xfrm>
        </p:spPr>
        <p:txBody>
          <a:bodyPr/>
          <a:lstStyle/>
          <a:p>
            <a:r>
              <a:rPr lang="uk-UA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Антимайдан</a:t>
            </a: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м. Пологи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628800"/>
            <a:ext cx="8496944" cy="3672408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лютого 2014 р.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проводилися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зібрання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центральній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площі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вул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М. Горького (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нині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вул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Єдності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(30-40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представників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КПУ та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Партії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регіонів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району.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Головний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лозунг -  «Ми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фашизації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суспільства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ЄС».</a:t>
            </a:r>
          </a:p>
          <a:p>
            <a:pPr algn="just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Очевидці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мітингів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проросійського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спрямування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стверджують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дані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зібрання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оплачувалися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Платили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200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гривень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мітинг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1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6061587" cy="1213713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Герой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Небесної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Сотні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5949280"/>
            <a:ext cx="8280920" cy="118499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Максим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Горошишин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(14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квітня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1989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р. – 20 лютого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р.)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Уродженець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Басані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району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Запорізької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36712"/>
            <a:ext cx="347366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6144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Внесок учнів 9-Б класу до гімназійного музею присвяченого періоду Революції Гідності та АТО (ООС)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3"/>
            <a:ext cx="3960440" cy="5280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3942438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52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6512511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Висновки: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96752"/>
            <a:ext cx="8507288" cy="5257800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Загалом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можемо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виділити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етапи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революційних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подій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м. Пологи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етап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(листопад-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грудень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2013 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 –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поява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перших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зібрань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громадян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підтримку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угоди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ЄС.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Пологівці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активно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обговорювали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ситуацію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склалася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державі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соціальних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мережах та на сайтах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місцевих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газет. 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етап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січень-лютий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2014 р.)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перші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мітинги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(10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2014 р., 24 лютня 2014 р.),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автопробіги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(27 лютня 2014 р.)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підтримки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Майдану.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Створюється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Самооборона (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поч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лютого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2014 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 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Мітинги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КПУ та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Партії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регіонів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євроінтеграції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лютий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2014 р.)</a:t>
            </a:r>
          </a:p>
          <a:p>
            <a:pPr algn="just"/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Отже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доповнить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історію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Революції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Гідності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гімназійному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присвячений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подіям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АТО (ООС)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тепер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Революції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Гідності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Крім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того,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даної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будуть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передані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краєзнавчого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музею,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момент не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існує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експозиції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присвяченої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євроінтеграційним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подіям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657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СПИСОК ВИКОРИСТАНИХ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ДЖЕРЕЛ: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556792"/>
            <a:ext cx="8496944" cy="3546728"/>
          </a:xfrm>
        </p:spPr>
        <p:txBody>
          <a:bodyPr>
            <a:noAutofit/>
          </a:bodyPr>
          <a:lstStyle/>
          <a:p>
            <a:pPr marL="265113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	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Біла.І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одумайся //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вісті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2014. – 7 лютого</a:t>
            </a:r>
          </a:p>
          <a:p>
            <a:pPr marL="265113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	Демонтаж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пам’ятника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Леніну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вулиця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Єдності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 Пологи. 13.03.2015 р. /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сайту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Громадсько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ТБ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Запоріжжя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//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www.hromadske-zp.tv</a:t>
            </a:r>
          </a:p>
          <a:p>
            <a:pPr marL="265113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	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Купка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активістів-комуністів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провели в Пологах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зібрання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26.02.2014 р. /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мережі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youtube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// www.youtbe.com</a:t>
            </a:r>
          </a:p>
          <a:p>
            <a:pPr marL="265113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	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Лісова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І.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тисяч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пологівців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сказали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рішуче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«Ми –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єдині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!» //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вісті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2014. – 14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січня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	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Лісова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І.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Автопробіг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«За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єдину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Україну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За единую Украину!» //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вісті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– 2014.  – 29 лютого</a:t>
            </a:r>
          </a:p>
          <a:p>
            <a:pPr marL="265113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	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Новікова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рада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контролює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ситуацію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//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вісті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    2014. – 14 лютого</a:t>
            </a:r>
          </a:p>
          <a:p>
            <a:pPr marL="265113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	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Новікова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 Один з «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Небесної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Сотні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//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вісті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2014. – 2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квітня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6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476673"/>
            <a:ext cx="8686800" cy="4536504"/>
          </a:xfrm>
        </p:spPr>
        <p:txBody>
          <a:bodyPr>
            <a:normAutofit/>
          </a:bodyPr>
          <a:lstStyle/>
          <a:p>
            <a:pPr algn="just"/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Актуальність дослідження: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21 листопада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2013 р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до лютого 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2014 р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проходили масові протести викликані супротивом проти відходу політичного керівництва країни від законодавчо закріпленого курсу на Європейську інтеграцію. Важливим є дослідження  питання Революції Гідності у місті Пологи, як складової частини  загального руху на території України. Актуальність полягає в розумінні та сприйнятті важливості спільної боротьби української нації та 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пологівців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проти режиму В. Януковича.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Мета: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дослідити участь населення м. Пологи в подіях Революції Гідності (листопад 2013 – лютий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2014 рр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2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80920" cy="1152128"/>
          </a:xfrm>
        </p:spPr>
        <p:txBody>
          <a:bodyPr>
            <a:normAutofit/>
          </a:bodyPr>
          <a:lstStyle/>
          <a:p>
            <a:r>
              <a:rPr lang="ru-RU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Реалізація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мети </a:t>
            </a:r>
            <a:r>
              <a:rPr lang="ru-RU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передбачає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розв’язання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таких </a:t>
            </a:r>
            <a:r>
              <a:rPr lang="ru-RU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700808"/>
            <a:ext cx="8136904" cy="4914880"/>
          </a:xfrm>
        </p:spPr>
        <p:txBody>
          <a:bodyPr>
            <a:normAutofit/>
          </a:bodyPr>
          <a:lstStyle/>
          <a:p>
            <a:pPr lvl="0" algn="just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Дослідити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вимоги євроінтеграції у Пологах у листопаді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2013 р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Проаналізувати масштабність та змістовність мітингів у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Пологи на підтримку 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Євромайдану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(листопад 2013 – лютий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2014 рр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Визначити реакцію населення Поліг на трагічні події Майдану в лютому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2014 р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6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Об’єкт дослідження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події в Україні, які увійшли в історію під назвою «Революція Гідності» і стали уособленням боротьби проти політичного курсу В.Януковича за вступ до співтовариства Європейського Союзу.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  дослідження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особливості перебігу подій у м. Пологи в період Революції Гідності (листопад 2013 – лютий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2014 рр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59075"/>
            <a:ext cx="3110488" cy="441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94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Новизна дослідження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вперше зроблено спробу комплексного дослідження відлуння Революції Гідності на теренах м. Пологи.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Практичне значення.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Робота певною мірою доповнить історію Революції Гідності на регіональному рівні. Матеріали можуть бути використані на уроках історії України та рідного краю, у проведенні спецкурсів, спецсемінарів, конференцій</a:t>
            </a:r>
            <a:r>
              <a:rPr lang="uk-UA" dirty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23396"/>
            <a:ext cx="3384376" cy="451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0"/>
            <a:ext cx="9073008" cy="1196752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Зібрання проєвропейського </a:t>
            </a:r>
            <a:r>
              <a:rPr lang="uk-UA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спрямування (листопад-грудень 2013 </a:t>
            </a: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р.)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8856984" cy="3633584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ідбувалися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хаотично та не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чітко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організованими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Головна мета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виступів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 Пологи – протест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сваволі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тодішньої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влади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 Пологи активно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підтримувало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протести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прозахідного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спрямування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майдані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Незалежності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Києві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17677"/>
            <a:ext cx="5904656" cy="393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69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Перший мітинг на підтримку </a:t>
            </a:r>
            <a:r>
              <a:rPr lang="uk-UA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Євромайдану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від 10 січня 2014 р. </a:t>
            </a:r>
            <a:r>
              <a:rPr lang="uk-UA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м.Пологи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вул. Єдності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6192467" cy="464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5805264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мітингу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брали участь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20-30 людей.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скандували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«Слава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!», «Пологи – за мир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єдність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  «Слава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Героям Слава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!»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(фото з приватного архіву організатора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Майдану  А.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Сарішвілі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46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24"/>
            <a:ext cx="8229600" cy="720080"/>
          </a:xfrm>
        </p:spPr>
        <p:txBody>
          <a:bodyPr/>
          <a:lstStyle/>
          <a:p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Демонтаж </a:t>
            </a:r>
            <a:r>
              <a:rPr lang="uk-UA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ятника</a:t>
            </a: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В. І. Леніна 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620688"/>
            <a:ext cx="8229600" cy="4309939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 лютого 2014 р.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прибічники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Євроінтеграції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намагалися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демонтувати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пам’ятник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В.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Леніну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Але,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вдалося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міської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влади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демонтаж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відбувся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влітку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2015 р.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проведеного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голосування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редакції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місцевої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газети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Пологівські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вісті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Більшість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висловилася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«за»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знесення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КУРСОВА\фото курсова\Без имени-1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66389"/>
            <a:ext cx="6053014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91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/>
          <a:lstStyle/>
          <a:p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Автопробіг від 27 лютого 2014 р. 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esktop\КУРСОВА\фото курсова\IMG_303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6703486" cy="464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5672021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єдину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! За единую Украину!». Були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присутні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представники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наступних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районів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Куйбишевського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Оріхівського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Гуляйпільського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1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92</TotalTime>
  <Words>773</Words>
  <Application>Microsoft Office PowerPoint</Application>
  <PresentationFormat>Экран (4:3)</PresentationFormat>
  <Paragraphs>46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РЕВОЛЮЦІЯ ГІДНОСТІ  У М. ПОЛОГИ (листопад 2013 – лютий 2014 рр.) </vt:lpstr>
      <vt:lpstr>Презентация PowerPoint</vt:lpstr>
      <vt:lpstr>Реалізація мети передбачає розв’язання таких завдань: </vt:lpstr>
      <vt:lpstr>Презентация PowerPoint</vt:lpstr>
      <vt:lpstr>Презентация PowerPoint</vt:lpstr>
      <vt:lpstr>Зібрання проєвропейського спрямування (листопад-грудень 2013 р.)</vt:lpstr>
      <vt:lpstr>Перший мітинг на підтримку Євромайдану від 10 січня 2014 р. м.Пологи, вул. Єдності </vt:lpstr>
      <vt:lpstr>Демонтаж пам’ятника В. І. Леніна </vt:lpstr>
      <vt:lpstr>Автопробіг від 27 лютого 2014 р. </vt:lpstr>
      <vt:lpstr>Пологівці вшановують загиблих на Майдані Незалежності в Києві в лютому 2014 р.</vt:lpstr>
      <vt:lpstr>Антимайдан у м. Пологи</vt:lpstr>
      <vt:lpstr>Герой Небесної Сотні</vt:lpstr>
      <vt:lpstr>Внесок учнів 9-Б класу до гімназійного музею присвяченого періоду Революції Гідності та АТО (ООС)</vt:lpstr>
      <vt:lpstr>Висновки:</vt:lpstr>
      <vt:lpstr>СПИСОК ВИКОРИСТАНИХ ДЖЕРЕЛ: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РЕВОЛЮЦІЯ ГІДНОСТІ  У М. ПОЛОГИ (листопад 2013 – лютий 2014 рр.) </dc:title>
  <dc:creator>Admin</dc:creator>
  <cp:lastModifiedBy>Admin</cp:lastModifiedBy>
  <cp:revision>13</cp:revision>
  <dcterms:created xsi:type="dcterms:W3CDTF">2019-04-07T11:11:23Z</dcterms:created>
  <dcterms:modified xsi:type="dcterms:W3CDTF">2019-04-08T14:37:25Z</dcterms:modified>
</cp:coreProperties>
</file>