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  <p:sldMasterId id="2147483778" r:id="rId2"/>
    <p:sldMasterId id="2147483791" r:id="rId3"/>
  </p:sldMasterIdLst>
  <p:notesMasterIdLst>
    <p:notesMasterId r:id="rId18"/>
  </p:notesMasterIdLst>
  <p:handoutMasterIdLst>
    <p:handoutMasterId r:id="rId19"/>
  </p:handoutMasterIdLst>
  <p:sldIdLst>
    <p:sldId id="299" r:id="rId4"/>
    <p:sldId id="281" r:id="rId5"/>
    <p:sldId id="282" r:id="rId6"/>
    <p:sldId id="283" r:id="rId7"/>
    <p:sldId id="285" r:id="rId8"/>
    <p:sldId id="301" r:id="rId9"/>
    <p:sldId id="286" r:id="rId10"/>
    <p:sldId id="294" r:id="rId11"/>
    <p:sldId id="296" r:id="rId12"/>
    <p:sldId id="297" r:id="rId13"/>
    <p:sldId id="290" r:id="rId14"/>
    <p:sldId id="292" r:id="rId15"/>
    <p:sldId id="300" r:id="rId16"/>
    <p:sldId id="298" r:id="rId17"/>
  </p:sldIdLst>
  <p:sldSz cx="9906000" cy="6858000" type="A4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61963" indent="-47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25513" indent="-111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87475" indent="-158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51025" indent="-222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115C9"/>
    <a:srgbClr val="77C1DB"/>
    <a:srgbClr val="5CD2DE"/>
    <a:srgbClr val="50AED0"/>
    <a:srgbClr val="FFFF81"/>
    <a:srgbClr val="BEE395"/>
    <a:srgbClr val="FFDE75"/>
    <a:srgbClr val="6063F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38" autoAdjust="0"/>
    <p:restoredTop sz="86894" autoAdjust="0"/>
  </p:normalViewPr>
  <p:slideViewPr>
    <p:cSldViewPr>
      <p:cViewPr varScale="1">
        <p:scale>
          <a:sx n="64" d="100"/>
          <a:sy n="64" d="100"/>
        </p:scale>
        <p:origin x="-534" y="-102"/>
      </p:cViewPr>
      <p:guideLst>
        <p:guide orient="horz" pos="2161"/>
        <p:guide pos="3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ED1989-7AFE-4C8E-A844-6626AD150AA8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68465BF4-9FBC-4F98-8671-CD5BFDCB3E3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ECCFB5-A893-49C0-8572-BA4495A85070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4AB5E65A-9A8D-4425-9463-3B5012AE3D7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19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55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747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510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3889" algn="l" defTabSz="925556" rtl="0" eaLnBrk="1" latinLnBrk="0" hangingPunct="1">
      <a:defRPr sz="1215" kern="1200">
        <a:solidFill>
          <a:schemeClr val="tx1"/>
        </a:solidFill>
        <a:latin typeface="+mn-lt"/>
        <a:ea typeface="+mn-ea"/>
        <a:cs typeface="+mn-cs"/>
      </a:defRPr>
    </a:lvl6pPr>
    <a:lvl7pPr marL="2776667" algn="l" defTabSz="925556" rtl="0" eaLnBrk="1" latinLnBrk="0" hangingPunct="1">
      <a:defRPr sz="1215" kern="1200">
        <a:solidFill>
          <a:schemeClr val="tx1"/>
        </a:solidFill>
        <a:latin typeface="+mn-lt"/>
        <a:ea typeface="+mn-ea"/>
        <a:cs typeface="+mn-cs"/>
      </a:defRPr>
    </a:lvl7pPr>
    <a:lvl8pPr marL="3239445" algn="l" defTabSz="925556" rtl="0" eaLnBrk="1" latinLnBrk="0" hangingPunct="1">
      <a:defRPr sz="1215" kern="1200">
        <a:solidFill>
          <a:schemeClr val="tx1"/>
        </a:solidFill>
        <a:latin typeface="+mn-lt"/>
        <a:ea typeface="+mn-ea"/>
        <a:cs typeface="+mn-cs"/>
      </a:defRPr>
    </a:lvl8pPr>
    <a:lvl9pPr marL="3702223" algn="l" defTabSz="925556" rtl="0" eaLnBrk="1" latinLnBrk="0" hangingPunct="1">
      <a:defRPr sz="121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4.v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5.v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6.v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7.v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8.v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9.v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0.v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1.v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2.v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3.v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4.v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6.v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7.v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8.v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9.v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0.v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1.v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2.v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3.v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4.v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5.v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6.v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8"/>
          <p:cNvSpPr>
            <a:spLocks noChangeArrowheads="1"/>
          </p:cNvSpPr>
          <p:nvPr/>
        </p:nvSpPr>
        <p:spPr bwMode="white">
          <a:xfrm>
            <a:off x="247650" y="228600"/>
            <a:ext cx="1320800" cy="1219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30200" y="652463"/>
            <a:ext cx="1169988" cy="485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558" b="1" smtClean="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7850" y="2514600"/>
            <a:ext cx="8667750" cy="914400"/>
          </a:xfrm>
        </p:spPr>
        <p:txBody>
          <a:bodyPr/>
          <a:lstStyle>
            <a:lvl1pPr>
              <a:defRPr sz="4263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3429000"/>
            <a:ext cx="767715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705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53200"/>
            <a:ext cx="2311400" cy="168275"/>
          </a:xfrm>
        </p:spPr>
        <p:txBody>
          <a:bodyPr/>
          <a:lstStyle>
            <a:lvl1pPr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53200"/>
            <a:ext cx="3136900" cy="168275"/>
          </a:xfrm>
        </p:spPr>
        <p:txBody>
          <a:bodyPr/>
          <a:lstStyle>
            <a:lvl1pPr algn="ctr"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553200"/>
            <a:ext cx="2311400" cy="168275"/>
          </a:xfrm>
        </p:spPr>
        <p:txBody>
          <a:bodyPr/>
          <a:lstStyle>
            <a:lvl1pPr algn="r">
              <a:defRPr sz="140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fld id="{BC0AFA76-32FB-41CE-96A6-6B0D5CCF6B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4210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06744480-67E7-4105-A27B-DB3A0B1F083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5234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6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32"/>
            </a:lvl1pPr>
            <a:lvl2pPr marL="487268" indent="0">
              <a:buNone/>
              <a:defRPr sz="1918"/>
            </a:lvl2pPr>
            <a:lvl3pPr marL="974534" indent="0">
              <a:buNone/>
              <a:defRPr sz="1705"/>
            </a:lvl3pPr>
            <a:lvl4pPr marL="1461802" indent="0">
              <a:buNone/>
              <a:defRPr sz="1492"/>
            </a:lvl4pPr>
            <a:lvl5pPr marL="1949068" indent="0">
              <a:buNone/>
              <a:defRPr sz="1492"/>
            </a:lvl5pPr>
            <a:lvl6pPr marL="2436336" indent="0">
              <a:buNone/>
              <a:defRPr sz="1492"/>
            </a:lvl6pPr>
            <a:lvl7pPr marL="2923604" indent="0">
              <a:buNone/>
              <a:defRPr sz="1492"/>
            </a:lvl7pPr>
            <a:lvl8pPr marL="3410870" indent="0">
              <a:buNone/>
              <a:defRPr sz="1492"/>
            </a:lvl8pPr>
            <a:lvl9pPr marL="3898138" indent="0">
              <a:buNone/>
              <a:defRPr sz="14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D97E6EFB-32F0-4610-BE31-7A93AA91C5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6258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DBC135DD-C129-4961-9FD9-5445C0A45FE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7282" name="Image" r:id="rId3" imgW="7377778" imgH="1219048" progId="Photoshop.Image.6">
              <p:embed/>
            </p:oleObj>
          </a:graphicData>
        </a:graphic>
      </p:graphicFrame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63BD0065-11C7-4AD8-B7CF-D5C4BD0046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8306" name="Image" r:id="rId3" imgW="7377778" imgH="1219048" progId="Photoshop.Image.6">
              <p:embed/>
            </p:oleObj>
          </a:graphicData>
        </a:graphic>
      </p:graphicFrame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5CBA1BCD-E7EE-4C22-A9DF-1BFEC6A9B12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99330" name="Image" r:id="rId3" imgW="7377778" imgH="1219048" progId="Photoshop.Image.6">
              <p:embed/>
            </p:oleObj>
          </a:graphicData>
        </a:graphic>
      </p:graphicFrame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9FF3B9F7-29C3-471A-896A-B3789F72D8B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0354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1"/>
            <a:ext cx="3259006" cy="1162050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0"/>
            <a:ext cx="5537729" cy="5853113"/>
          </a:xfrm>
        </p:spPr>
        <p:txBody>
          <a:bodyPr/>
          <a:lstStyle>
            <a:lvl1pPr>
              <a:defRPr sz="3411"/>
            </a:lvl1pPr>
            <a:lvl2pPr>
              <a:defRPr sz="2984"/>
            </a:lvl2pPr>
            <a:lvl3pPr>
              <a:defRPr sz="2558"/>
            </a:lvl3pPr>
            <a:lvl4pPr>
              <a:defRPr sz="2132"/>
            </a:lvl4pPr>
            <a:lvl5pPr>
              <a:defRPr sz="2132"/>
            </a:lvl5pPr>
            <a:lvl6pPr>
              <a:defRPr sz="2132"/>
            </a:lvl6pPr>
            <a:lvl7pPr>
              <a:defRPr sz="2132"/>
            </a:lvl7pPr>
            <a:lvl8pPr>
              <a:defRPr sz="2132"/>
            </a:lvl8pPr>
            <a:lvl9pPr>
              <a:defRPr sz="213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54593453-7461-4365-B3EE-C5DDC166627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1378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6"/>
            <a:ext cx="5943600" cy="4114800"/>
          </a:xfrm>
        </p:spPr>
        <p:txBody>
          <a:bodyPr/>
          <a:lstStyle>
            <a:lvl1pPr marL="0" indent="0">
              <a:buNone/>
              <a:defRPr sz="3411"/>
            </a:lvl1pPr>
            <a:lvl2pPr marL="487268" indent="0">
              <a:buNone/>
              <a:defRPr sz="2984"/>
            </a:lvl2pPr>
            <a:lvl3pPr marL="974534" indent="0">
              <a:buNone/>
              <a:defRPr sz="2558"/>
            </a:lvl3pPr>
            <a:lvl4pPr marL="1461802" indent="0">
              <a:buNone/>
              <a:defRPr sz="2132"/>
            </a:lvl4pPr>
            <a:lvl5pPr marL="1949068" indent="0">
              <a:buNone/>
              <a:defRPr sz="2132"/>
            </a:lvl5pPr>
            <a:lvl6pPr marL="2436336" indent="0">
              <a:buNone/>
              <a:defRPr sz="2132"/>
            </a:lvl6pPr>
            <a:lvl7pPr marL="2923604" indent="0">
              <a:buNone/>
              <a:defRPr sz="2132"/>
            </a:lvl7pPr>
            <a:lvl8pPr marL="3410870" indent="0">
              <a:buNone/>
              <a:defRPr sz="2132"/>
            </a:lvl8pPr>
            <a:lvl9pPr marL="3898138" indent="0">
              <a:buNone/>
              <a:defRPr sz="2132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1DEF948A-7191-4D62-9D79-6735134D025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2402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7426520B-DF9B-4574-A67C-4B46D0C792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3426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319088"/>
            <a:ext cx="222885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319088"/>
            <a:ext cx="652145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3B93AB2F-FF19-4A27-AFFA-1C4EFC807EA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4450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319089"/>
            <a:ext cx="89154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95301" y="1447800"/>
            <a:ext cx="89154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404815F3-6ACC-44B9-8D19-B6FF7B06C8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8"/>
          <p:cNvSpPr>
            <a:spLocks noChangeArrowheads="1"/>
          </p:cNvSpPr>
          <p:nvPr/>
        </p:nvSpPr>
        <p:spPr bwMode="white">
          <a:xfrm>
            <a:off x="247650" y="228600"/>
            <a:ext cx="1320800" cy="1219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30200" y="652463"/>
            <a:ext cx="1169988" cy="485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558" b="1" smtClean="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7850" y="2514600"/>
            <a:ext cx="8667750" cy="914400"/>
          </a:xfrm>
        </p:spPr>
        <p:txBody>
          <a:bodyPr/>
          <a:lstStyle>
            <a:lvl1pPr>
              <a:defRPr sz="4263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3429000"/>
            <a:ext cx="767715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705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53200"/>
            <a:ext cx="2311400" cy="168275"/>
          </a:xfrm>
        </p:spPr>
        <p:txBody>
          <a:bodyPr/>
          <a:lstStyle>
            <a:lvl1pPr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53200"/>
            <a:ext cx="3136900" cy="168275"/>
          </a:xfrm>
        </p:spPr>
        <p:txBody>
          <a:bodyPr/>
          <a:lstStyle>
            <a:lvl1pPr algn="ctr"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553200"/>
            <a:ext cx="2311400" cy="168275"/>
          </a:xfrm>
        </p:spPr>
        <p:txBody>
          <a:bodyPr/>
          <a:lstStyle>
            <a:lvl1pPr algn="r">
              <a:defRPr sz="140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fld id="{72E11534-3117-42EB-9E0C-80CAEE546F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5474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111BFF98-3B29-41CE-A576-B170990942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6498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6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32"/>
            </a:lvl1pPr>
            <a:lvl2pPr marL="487268" indent="0">
              <a:buNone/>
              <a:defRPr sz="1918"/>
            </a:lvl2pPr>
            <a:lvl3pPr marL="974534" indent="0">
              <a:buNone/>
              <a:defRPr sz="1705"/>
            </a:lvl3pPr>
            <a:lvl4pPr marL="1461802" indent="0">
              <a:buNone/>
              <a:defRPr sz="1492"/>
            </a:lvl4pPr>
            <a:lvl5pPr marL="1949068" indent="0">
              <a:buNone/>
              <a:defRPr sz="1492"/>
            </a:lvl5pPr>
            <a:lvl6pPr marL="2436336" indent="0">
              <a:buNone/>
              <a:defRPr sz="1492"/>
            </a:lvl6pPr>
            <a:lvl7pPr marL="2923604" indent="0">
              <a:buNone/>
              <a:defRPr sz="1492"/>
            </a:lvl7pPr>
            <a:lvl8pPr marL="3410870" indent="0">
              <a:buNone/>
              <a:defRPr sz="1492"/>
            </a:lvl8pPr>
            <a:lvl9pPr marL="3898138" indent="0">
              <a:buNone/>
              <a:defRPr sz="14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88648DB0-7389-48C7-9CD5-9E15B896B79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7522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99F87D3E-CABA-40F5-8E0A-8FAD8772A71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8546" name="Image" r:id="rId3" imgW="7377778" imgH="1219048" progId="Photoshop.Image.6">
              <p:embed/>
            </p:oleObj>
          </a:graphicData>
        </a:graphic>
      </p:graphicFrame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D9AA71A0-EBE5-4ADB-B26B-D663E3D661C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9570" name="Image" r:id="rId3" imgW="7377778" imgH="1219048" progId="Photoshop.Image.6">
              <p:embed/>
            </p:oleObj>
          </a:graphicData>
        </a:graphic>
      </p:graphicFrame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33F02EC3-F26D-4EDE-A227-C12790CC154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0594" name="Image" r:id="rId3" imgW="7377778" imgH="1219048" progId="Photoshop.Image.6">
              <p:embed/>
            </p:oleObj>
          </a:graphicData>
        </a:graphic>
      </p:graphicFrame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27F2F13C-E677-4EA1-90FA-1EF8690416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1618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1"/>
            <a:ext cx="3259006" cy="1162050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0"/>
            <a:ext cx="5537729" cy="5853113"/>
          </a:xfrm>
        </p:spPr>
        <p:txBody>
          <a:bodyPr/>
          <a:lstStyle>
            <a:lvl1pPr>
              <a:defRPr sz="3411"/>
            </a:lvl1pPr>
            <a:lvl2pPr>
              <a:defRPr sz="2984"/>
            </a:lvl2pPr>
            <a:lvl3pPr>
              <a:defRPr sz="2558"/>
            </a:lvl3pPr>
            <a:lvl4pPr>
              <a:defRPr sz="2132"/>
            </a:lvl4pPr>
            <a:lvl5pPr>
              <a:defRPr sz="2132"/>
            </a:lvl5pPr>
            <a:lvl6pPr>
              <a:defRPr sz="2132"/>
            </a:lvl6pPr>
            <a:lvl7pPr>
              <a:defRPr sz="2132"/>
            </a:lvl7pPr>
            <a:lvl8pPr>
              <a:defRPr sz="2132"/>
            </a:lvl8pPr>
            <a:lvl9pPr>
              <a:defRPr sz="213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A80E3C1E-A951-4133-B739-F48DAE8C5F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2642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6"/>
            <a:ext cx="5943600" cy="4114800"/>
          </a:xfrm>
        </p:spPr>
        <p:txBody>
          <a:bodyPr/>
          <a:lstStyle>
            <a:lvl1pPr marL="0" indent="0">
              <a:buNone/>
              <a:defRPr sz="3411"/>
            </a:lvl1pPr>
            <a:lvl2pPr marL="487268" indent="0">
              <a:buNone/>
              <a:defRPr sz="2984"/>
            </a:lvl2pPr>
            <a:lvl3pPr marL="974534" indent="0">
              <a:buNone/>
              <a:defRPr sz="2558"/>
            </a:lvl3pPr>
            <a:lvl4pPr marL="1461802" indent="0">
              <a:buNone/>
              <a:defRPr sz="2132"/>
            </a:lvl4pPr>
            <a:lvl5pPr marL="1949068" indent="0">
              <a:buNone/>
              <a:defRPr sz="2132"/>
            </a:lvl5pPr>
            <a:lvl6pPr marL="2436336" indent="0">
              <a:buNone/>
              <a:defRPr sz="2132"/>
            </a:lvl6pPr>
            <a:lvl7pPr marL="2923604" indent="0">
              <a:buNone/>
              <a:defRPr sz="2132"/>
            </a:lvl7pPr>
            <a:lvl8pPr marL="3410870" indent="0">
              <a:buNone/>
              <a:defRPr sz="2132"/>
            </a:lvl8pPr>
            <a:lvl9pPr marL="3898138" indent="0">
              <a:buNone/>
              <a:defRPr sz="2132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ED49FC97-BD9F-4B5D-915A-36760D9F35A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3666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60AB3483-E941-4944-9DE3-205C2FB7BD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4690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319088"/>
            <a:ext cx="222885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319088"/>
            <a:ext cx="652145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440ED714-B379-42E6-8925-DA32933057B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5714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319089"/>
            <a:ext cx="89154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95301" y="1447800"/>
            <a:ext cx="89154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41343A6D-9A38-4049-9A47-7916B81C15B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8"/>
          <p:cNvSpPr>
            <a:spLocks noChangeArrowheads="1"/>
          </p:cNvSpPr>
          <p:nvPr/>
        </p:nvSpPr>
        <p:spPr bwMode="white">
          <a:xfrm>
            <a:off x="247650" y="228600"/>
            <a:ext cx="1320800" cy="1219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30200" y="652463"/>
            <a:ext cx="1169988" cy="485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558" b="1" smtClean="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7850" y="2514600"/>
            <a:ext cx="8667750" cy="914400"/>
          </a:xfrm>
        </p:spPr>
        <p:txBody>
          <a:bodyPr/>
          <a:lstStyle>
            <a:lvl1pPr>
              <a:defRPr sz="4263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3429000"/>
            <a:ext cx="767715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705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53200"/>
            <a:ext cx="2311400" cy="168275"/>
          </a:xfrm>
        </p:spPr>
        <p:txBody>
          <a:bodyPr/>
          <a:lstStyle>
            <a:lvl1pPr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53200"/>
            <a:ext cx="3136900" cy="168275"/>
          </a:xfrm>
        </p:spPr>
        <p:txBody>
          <a:bodyPr/>
          <a:lstStyle>
            <a:lvl1pPr algn="ctr">
              <a:defRPr sz="1492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553200"/>
            <a:ext cx="2311400" cy="168275"/>
          </a:xfrm>
        </p:spPr>
        <p:txBody>
          <a:bodyPr/>
          <a:lstStyle>
            <a:lvl1pPr algn="r">
              <a:defRPr sz="140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fld id="{325F82B4-3520-428B-AD84-25A3DC5C65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6738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6EC250C6-56E5-447A-AC24-53DDB26E31F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7762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6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32"/>
            </a:lvl1pPr>
            <a:lvl2pPr marL="487268" indent="0">
              <a:buNone/>
              <a:defRPr sz="1918"/>
            </a:lvl2pPr>
            <a:lvl3pPr marL="974534" indent="0">
              <a:buNone/>
              <a:defRPr sz="1705"/>
            </a:lvl3pPr>
            <a:lvl4pPr marL="1461802" indent="0">
              <a:buNone/>
              <a:defRPr sz="1492"/>
            </a:lvl4pPr>
            <a:lvl5pPr marL="1949068" indent="0">
              <a:buNone/>
              <a:defRPr sz="1492"/>
            </a:lvl5pPr>
            <a:lvl6pPr marL="2436336" indent="0">
              <a:buNone/>
              <a:defRPr sz="1492"/>
            </a:lvl6pPr>
            <a:lvl7pPr marL="2923604" indent="0">
              <a:buNone/>
              <a:defRPr sz="1492"/>
            </a:lvl7pPr>
            <a:lvl8pPr marL="3410870" indent="0">
              <a:buNone/>
              <a:defRPr sz="1492"/>
            </a:lvl8pPr>
            <a:lvl9pPr marL="3898138" indent="0">
              <a:buNone/>
              <a:defRPr sz="14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D6F2E4B8-A7C8-4D1A-B4FB-62CBE50587B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8786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447800"/>
            <a:ext cx="4375150" cy="4876800"/>
          </a:xfrm>
        </p:spPr>
        <p:txBody>
          <a:bodyPr/>
          <a:lstStyle>
            <a:lvl1pPr>
              <a:defRPr sz="2984"/>
            </a:lvl1pPr>
            <a:lvl2pPr>
              <a:defRPr sz="2558"/>
            </a:lvl2pPr>
            <a:lvl3pPr>
              <a:defRPr sz="2132"/>
            </a:lvl3pPr>
            <a:lvl4pPr>
              <a:defRPr sz="1918"/>
            </a:lvl4pPr>
            <a:lvl5pPr>
              <a:defRPr sz="1918"/>
            </a:lvl5pPr>
            <a:lvl6pPr>
              <a:defRPr sz="1918"/>
            </a:lvl6pPr>
            <a:lvl7pPr>
              <a:defRPr sz="1918"/>
            </a:lvl7pPr>
            <a:lvl8pPr>
              <a:defRPr sz="1918"/>
            </a:lvl8pPr>
            <a:lvl9pPr>
              <a:defRPr sz="19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F30044AD-2E3C-4B96-9B7F-6BF977D3518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19810" name="Image" r:id="rId3" imgW="7377778" imgH="1219048" progId="Photoshop.Image.6">
              <p:embed/>
            </p:oleObj>
          </a:graphicData>
        </a:graphic>
      </p:graphicFrame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58" b="1"/>
            </a:lvl1pPr>
            <a:lvl2pPr marL="487268" indent="0">
              <a:buNone/>
              <a:defRPr sz="2132" b="1"/>
            </a:lvl2pPr>
            <a:lvl3pPr marL="974534" indent="0">
              <a:buNone/>
              <a:defRPr sz="1918" b="1"/>
            </a:lvl3pPr>
            <a:lvl4pPr marL="1461802" indent="0">
              <a:buNone/>
              <a:defRPr sz="1705" b="1"/>
            </a:lvl4pPr>
            <a:lvl5pPr marL="1949068" indent="0">
              <a:buNone/>
              <a:defRPr sz="1705" b="1"/>
            </a:lvl5pPr>
            <a:lvl6pPr marL="2436336" indent="0">
              <a:buNone/>
              <a:defRPr sz="1705" b="1"/>
            </a:lvl6pPr>
            <a:lvl7pPr marL="2923604" indent="0">
              <a:buNone/>
              <a:defRPr sz="1705" b="1"/>
            </a:lvl7pPr>
            <a:lvl8pPr marL="3410870" indent="0">
              <a:buNone/>
              <a:defRPr sz="1705" b="1"/>
            </a:lvl8pPr>
            <a:lvl9pPr marL="3898138" indent="0">
              <a:buNone/>
              <a:defRPr sz="17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58"/>
            </a:lvl1pPr>
            <a:lvl2pPr>
              <a:defRPr sz="2132"/>
            </a:lvl2pPr>
            <a:lvl3pPr>
              <a:defRPr sz="1918"/>
            </a:lvl3pPr>
            <a:lvl4pPr>
              <a:defRPr sz="1705"/>
            </a:lvl4pPr>
            <a:lvl5pPr>
              <a:defRPr sz="1705"/>
            </a:lvl5pPr>
            <a:lvl6pPr>
              <a:defRPr sz="1705"/>
            </a:lvl6pPr>
            <a:lvl7pPr>
              <a:defRPr sz="1705"/>
            </a:lvl7pPr>
            <a:lvl8pPr>
              <a:defRPr sz="1705"/>
            </a:lvl8pPr>
            <a:lvl9pPr>
              <a:defRPr sz="17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E6624943-A608-4776-9D07-D2839E9BE3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0834" name="Image" r:id="rId3" imgW="7377778" imgH="1219048" progId="Photoshop.Image.6">
              <p:embed/>
            </p:oleObj>
          </a:graphicData>
        </a:graphic>
      </p:graphicFrame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9551F8D2-F1DA-4EF4-BDC6-97399BB58BE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1858" name="Image" r:id="rId3" imgW="7377778" imgH="1219048" progId="Photoshop.Image.6">
              <p:embed/>
            </p:oleObj>
          </a:graphicData>
        </a:graphic>
      </p:graphicFrame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7F75ED9C-D366-4250-96E7-064D229FDC4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2882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1"/>
            <a:ext cx="3259006" cy="1162050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0"/>
            <a:ext cx="5537729" cy="5853113"/>
          </a:xfrm>
        </p:spPr>
        <p:txBody>
          <a:bodyPr/>
          <a:lstStyle>
            <a:lvl1pPr>
              <a:defRPr sz="3411"/>
            </a:lvl1pPr>
            <a:lvl2pPr>
              <a:defRPr sz="2984"/>
            </a:lvl2pPr>
            <a:lvl3pPr>
              <a:defRPr sz="2558"/>
            </a:lvl3pPr>
            <a:lvl4pPr>
              <a:defRPr sz="2132"/>
            </a:lvl4pPr>
            <a:lvl5pPr>
              <a:defRPr sz="2132"/>
            </a:lvl5pPr>
            <a:lvl6pPr>
              <a:defRPr sz="2132"/>
            </a:lvl6pPr>
            <a:lvl7pPr>
              <a:defRPr sz="2132"/>
            </a:lvl7pPr>
            <a:lvl8pPr>
              <a:defRPr sz="2132"/>
            </a:lvl8pPr>
            <a:lvl9pPr>
              <a:defRPr sz="213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02D42C69-C671-43B9-93B1-8CF7C8AB2D0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3906" name="Image" r:id="rId3" imgW="7377778" imgH="1219048" progId="Photoshop.Image.6">
              <p:embed/>
            </p:oleObj>
          </a:graphicData>
        </a:graphic>
      </p:graphicFrame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132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6"/>
            <a:ext cx="5943600" cy="4114800"/>
          </a:xfrm>
        </p:spPr>
        <p:txBody>
          <a:bodyPr/>
          <a:lstStyle>
            <a:lvl1pPr marL="0" indent="0">
              <a:buNone/>
              <a:defRPr sz="3411"/>
            </a:lvl1pPr>
            <a:lvl2pPr marL="487268" indent="0">
              <a:buNone/>
              <a:defRPr sz="2984"/>
            </a:lvl2pPr>
            <a:lvl3pPr marL="974534" indent="0">
              <a:buNone/>
              <a:defRPr sz="2558"/>
            </a:lvl3pPr>
            <a:lvl4pPr marL="1461802" indent="0">
              <a:buNone/>
              <a:defRPr sz="2132"/>
            </a:lvl4pPr>
            <a:lvl5pPr marL="1949068" indent="0">
              <a:buNone/>
              <a:defRPr sz="2132"/>
            </a:lvl5pPr>
            <a:lvl6pPr marL="2436336" indent="0">
              <a:buNone/>
              <a:defRPr sz="2132"/>
            </a:lvl6pPr>
            <a:lvl7pPr marL="2923604" indent="0">
              <a:buNone/>
              <a:defRPr sz="2132"/>
            </a:lvl7pPr>
            <a:lvl8pPr marL="3410870" indent="0">
              <a:buNone/>
              <a:defRPr sz="2132"/>
            </a:lvl8pPr>
            <a:lvl9pPr marL="3898138" indent="0">
              <a:buNone/>
              <a:defRPr sz="2132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92"/>
            </a:lvl1pPr>
            <a:lvl2pPr marL="487268" indent="0">
              <a:buNone/>
              <a:defRPr sz="1279"/>
            </a:lvl2pPr>
            <a:lvl3pPr marL="974534" indent="0">
              <a:buNone/>
              <a:defRPr sz="1066"/>
            </a:lvl3pPr>
            <a:lvl4pPr marL="1461802" indent="0">
              <a:buNone/>
              <a:defRPr sz="959"/>
            </a:lvl4pPr>
            <a:lvl5pPr marL="1949068" indent="0">
              <a:buNone/>
              <a:defRPr sz="959"/>
            </a:lvl5pPr>
            <a:lvl6pPr marL="2436336" indent="0">
              <a:buNone/>
              <a:defRPr sz="959"/>
            </a:lvl6pPr>
            <a:lvl7pPr marL="2923604" indent="0">
              <a:buNone/>
              <a:defRPr sz="959"/>
            </a:lvl7pPr>
            <a:lvl8pPr marL="3410870" indent="0">
              <a:buNone/>
              <a:defRPr sz="959"/>
            </a:lvl8pPr>
            <a:lvl9pPr marL="3898138" indent="0">
              <a:buNone/>
              <a:defRPr sz="9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CA3C94BE-0250-4B41-98BA-8126A89163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4930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007E3DCD-6BFE-4FA5-A53A-EFC66CBA4F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5954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319088"/>
            <a:ext cx="222885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319088"/>
            <a:ext cx="652145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B8C21977-7F0B-4118-B081-48B0171C43F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26978" name="Image" r:id="rId3" imgW="7377778" imgH="1219048" progId="Photoshop.Image.6">
              <p:embed/>
            </p:oleObj>
          </a:graphicData>
        </a:graphic>
      </p:graphicFrame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319089"/>
            <a:ext cx="89154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95301" y="1447800"/>
            <a:ext cx="89154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900">
                <a:latin typeface="Arial" charset="0"/>
              </a:defRPr>
            </a:lvl1pPr>
          </a:lstStyle>
          <a:p>
            <a:fld id="{BF7D7304-FF1A-4B8B-B4EE-1FD77551373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918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oleObject" Target="../embeddings/oleObject13.bin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vmlDrawing" Target="../drawings/vmlDrawing13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oleObject" Target="../embeddings/oleObject25.bin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vmlDrawing" Target="../drawings/vmlDrawing25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1026" name="Image" r:id="rId15" imgW="7377778" imgH="1219048" progId="Photoshop.Image.6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447800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0200" y="6477000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95300" y="319088"/>
            <a:ext cx="8915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32200" y="6480175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1pPr>
          </a:lstStyle>
          <a:p>
            <a:fld id="{6754128D-9C28-48BE-B99A-52670E8319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38900" y="6480175"/>
            <a:ext cx="31369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8" r:id="rId1"/>
    <p:sldLayoutId id="2147484849" r:id="rId2"/>
    <p:sldLayoutId id="2147484850" r:id="rId3"/>
    <p:sldLayoutId id="2147484851" r:id="rId4"/>
    <p:sldLayoutId id="2147484852" r:id="rId5"/>
    <p:sldLayoutId id="2147484853" r:id="rId6"/>
    <p:sldLayoutId id="2147484854" r:id="rId7"/>
    <p:sldLayoutId id="2147484855" r:id="rId8"/>
    <p:sldLayoutId id="2147484856" r:id="rId9"/>
    <p:sldLayoutId id="2147484857" r:id="rId10"/>
    <p:sldLayoutId id="2147484858" r:id="rId11"/>
    <p:sldLayoutId id="2147484859" r:id="rId12"/>
  </p:sldLayoutIdLst>
  <p:transition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5pPr>
      <a:lvl6pPr marL="4872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6pPr>
      <a:lvl7pPr marL="974534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7pPr>
      <a:lvl8pPr marL="1461802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8pPr>
      <a:lvl9pPr marL="19490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900" b="1">
          <a:solidFill>
            <a:schemeClr val="accent1"/>
          </a:solidFill>
          <a:latin typeface="+mn-lt"/>
          <a:ea typeface="+mn-ea"/>
          <a:cs typeface="+mn-cs"/>
        </a:defRPr>
      </a:lvl1pPr>
      <a:lvl2pPr marL="790575" indent="-303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>
          <a:solidFill>
            <a:schemeClr val="tx1"/>
          </a:solidFill>
          <a:latin typeface="Arial" charset="0"/>
        </a:defRPr>
      </a:lvl2pPr>
      <a:lvl3pPr marL="1217613" indent="-2428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500">
          <a:solidFill>
            <a:schemeClr val="tx1"/>
          </a:solidFill>
          <a:latin typeface="Arial" charset="0"/>
        </a:defRPr>
      </a:lvl3pPr>
      <a:lvl4pPr marL="1704975" indent="-24288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192338" indent="-242888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679970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6pPr>
      <a:lvl7pPr marL="3167236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7pPr>
      <a:lvl8pPr marL="3654504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8pPr>
      <a:lvl9pPr marL="4141772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872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2pPr>
      <a:lvl3pPr marL="97453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3pPr>
      <a:lvl4pPr marL="1461802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4pPr>
      <a:lvl5pPr marL="19490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5pPr>
      <a:lvl6pPr marL="2436336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6pPr>
      <a:lvl7pPr marL="292360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7pPr>
      <a:lvl8pPr marL="341087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8pPr>
      <a:lvl9pPr marL="389813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2050" name="Image" r:id="rId15" imgW="7377778" imgH="1219048" progId="Photoshop.Image.6">
              <p:embed/>
            </p:oleObj>
          </a:graphicData>
        </a:graphic>
      </p:graphicFrame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447800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0200" y="6477000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95300" y="319088"/>
            <a:ext cx="8915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32200" y="6480175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1pPr>
          </a:lstStyle>
          <a:p>
            <a:fld id="{7CAA017C-5D1E-4840-8CE1-FFA8A06A1B0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38900" y="6480175"/>
            <a:ext cx="31369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0" r:id="rId1"/>
    <p:sldLayoutId id="2147484861" r:id="rId2"/>
    <p:sldLayoutId id="2147484862" r:id="rId3"/>
    <p:sldLayoutId id="2147484863" r:id="rId4"/>
    <p:sldLayoutId id="2147484864" r:id="rId5"/>
    <p:sldLayoutId id="2147484865" r:id="rId6"/>
    <p:sldLayoutId id="2147484866" r:id="rId7"/>
    <p:sldLayoutId id="2147484867" r:id="rId8"/>
    <p:sldLayoutId id="2147484868" r:id="rId9"/>
    <p:sldLayoutId id="2147484869" r:id="rId10"/>
    <p:sldLayoutId id="2147484870" r:id="rId11"/>
    <p:sldLayoutId id="2147484871" r:id="rId12"/>
  </p:sldLayoutIdLst>
  <p:transition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5pPr>
      <a:lvl6pPr marL="4872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6pPr>
      <a:lvl7pPr marL="974534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7pPr>
      <a:lvl8pPr marL="1461802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8pPr>
      <a:lvl9pPr marL="19490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900" b="1">
          <a:solidFill>
            <a:schemeClr val="accent1"/>
          </a:solidFill>
          <a:latin typeface="+mn-lt"/>
          <a:ea typeface="+mn-ea"/>
          <a:cs typeface="+mn-cs"/>
        </a:defRPr>
      </a:lvl1pPr>
      <a:lvl2pPr marL="790575" indent="-303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>
          <a:solidFill>
            <a:schemeClr val="tx1"/>
          </a:solidFill>
          <a:latin typeface="Arial" charset="0"/>
        </a:defRPr>
      </a:lvl2pPr>
      <a:lvl3pPr marL="1217613" indent="-2428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500">
          <a:solidFill>
            <a:schemeClr val="tx1"/>
          </a:solidFill>
          <a:latin typeface="Arial" charset="0"/>
        </a:defRPr>
      </a:lvl3pPr>
      <a:lvl4pPr marL="1704975" indent="-24288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192338" indent="-242888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679970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6pPr>
      <a:lvl7pPr marL="3167236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7pPr>
      <a:lvl8pPr marL="3654504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8pPr>
      <a:lvl9pPr marL="4141772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872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2pPr>
      <a:lvl3pPr marL="97453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3pPr>
      <a:lvl4pPr marL="1461802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4pPr>
      <a:lvl5pPr marL="19490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5pPr>
      <a:lvl6pPr marL="2436336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6pPr>
      <a:lvl7pPr marL="292360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7pPr>
      <a:lvl8pPr marL="341087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8pPr>
      <a:lvl9pPr marL="389813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5"/>
          <p:cNvGraphicFramePr>
            <a:graphicFrameLocks noChangeAspect="1"/>
          </p:cNvGraphicFramePr>
          <p:nvPr/>
        </p:nvGraphicFramePr>
        <p:xfrm>
          <a:off x="0" y="0"/>
          <a:ext cx="9906000" cy="1066800"/>
        </p:xfrm>
        <a:graphic>
          <a:graphicData uri="http://schemas.openxmlformats.org/presentationml/2006/ole">
            <p:oleObj spid="_x0000_s3074" name="Image" r:id="rId15" imgW="7377778" imgH="1219048" progId="Photoshop.Image.6">
              <p:embed/>
            </p:oleObj>
          </a:graphicData>
        </a:graphic>
      </p:graphicFrame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447800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0200" y="6477000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95300" y="319088"/>
            <a:ext cx="8915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460375" y="6524625"/>
            <a:ext cx="9050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32200" y="6480175"/>
            <a:ext cx="23114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1pPr>
          </a:lstStyle>
          <a:p>
            <a:fld id="{95D9E45B-C524-4D87-916C-1C2528E49E9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38900" y="6480175"/>
            <a:ext cx="31369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79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72" r:id="rId1"/>
    <p:sldLayoutId id="2147484873" r:id="rId2"/>
    <p:sldLayoutId id="2147484874" r:id="rId3"/>
    <p:sldLayoutId id="2147484875" r:id="rId4"/>
    <p:sldLayoutId id="2147484876" r:id="rId5"/>
    <p:sldLayoutId id="2147484877" r:id="rId6"/>
    <p:sldLayoutId id="2147484878" r:id="rId7"/>
    <p:sldLayoutId id="2147484879" r:id="rId8"/>
    <p:sldLayoutId id="2147484880" r:id="rId9"/>
    <p:sldLayoutId id="2147484881" r:id="rId10"/>
    <p:sldLayoutId id="2147484882" r:id="rId11"/>
    <p:sldLayoutId id="2147484883" r:id="rId12"/>
  </p:sldLayoutIdLst>
  <p:transition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Verdana" pitchFamily="34" charset="0"/>
        </a:defRPr>
      </a:lvl5pPr>
      <a:lvl6pPr marL="4872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6pPr>
      <a:lvl7pPr marL="974534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7pPr>
      <a:lvl8pPr marL="1461802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8pPr>
      <a:lvl9pPr marL="1949068" algn="ctr" rtl="0" eaLnBrk="1" fontAlgn="base" hangingPunct="1">
        <a:spcBef>
          <a:spcPct val="0"/>
        </a:spcBef>
        <a:spcAft>
          <a:spcPct val="0"/>
        </a:spcAft>
        <a:defRPr sz="3411" b="1">
          <a:solidFill>
            <a:schemeClr val="bg1"/>
          </a:solidFill>
          <a:latin typeface="Verdana" pitchFamily="34" charset="0"/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900" b="1">
          <a:solidFill>
            <a:schemeClr val="accent1"/>
          </a:solidFill>
          <a:latin typeface="+mn-lt"/>
          <a:ea typeface="+mn-ea"/>
          <a:cs typeface="+mn-cs"/>
        </a:defRPr>
      </a:lvl1pPr>
      <a:lvl2pPr marL="790575" indent="-303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900">
          <a:solidFill>
            <a:schemeClr val="tx1"/>
          </a:solidFill>
          <a:latin typeface="Arial" charset="0"/>
        </a:defRPr>
      </a:lvl2pPr>
      <a:lvl3pPr marL="1217613" indent="-2428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500">
          <a:solidFill>
            <a:schemeClr val="tx1"/>
          </a:solidFill>
          <a:latin typeface="Arial" charset="0"/>
        </a:defRPr>
      </a:lvl3pPr>
      <a:lvl4pPr marL="1704975" indent="-24288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192338" indent="-242888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679970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6pPr>
      <a:lvl7pPr marL="3167236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7pPr>
      <a:lvl8pPr marL="3654504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8pPr>
      <a:lvl9pPr marL="4141772" indent="-243634" algn="l" rtl="0" eaLnBrk="1" fontAlgn="base" hangingPunct="1">
        <a:spcBef>
          <a:spcPct val="20000"/>
        </a:spcBef>
        <a:spcAft>
          <a:spcPct val="0"/>
        </a:spcAft>
        <a:buChar char="»"/>
        <a:defRPr sz="2132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872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2pPr>
      <a:lvl3pPr marL="97453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3pPr>
      <a:lvl4pPr marL="1461802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4pPr>
      <a:lvl5pPr marL="194906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5pPr>
      <a:lvl6pPr marL="2436336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6pPr>
      <a:lvl7pPr marL="2923604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7pPr>
      <a:lvl8pPr marL="3410870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8pPr>
      <a:lvl9pPr marL="3898138" algn="l" defTabSz="974534" rtl="0" eaLnBrk="1" latinLnBrk="0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pl.org.ua/human-posts/styhijni-zvalyshha-shkoda-zdorov-yu-i-dovkillyu-ta-rekomendatsiyi/" TargetMode="External"/><Relationship Id="rId2" Type="http://schemas.openxmlformats.org/officeDocument/2006/relationships/hyperlink" Target="https://zakon.rada.gov.ua/laws/show/187/98-&#1074;&#1088;" TargetMode="Externa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8" y="-15875"/>
            <a:ext cx="9885362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88913"/>
            <a:ext cx="1439863" cy="265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87400" y="1720850"/>
            <a:ext cx="8296275" cy="1714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Verdana" pitchFamily="34" charset="0"/>
              </a:defRPr>
            </a:lvl5pPr>
            <a:lvl6pPr marL="487268" algn="ctr" rtl="0" eaLnBrk="1" fontAlgn="base" hangingPunct="1">
              <a:spcBef>
                <a:spcPct val="0"/>
              </a:spcBef>
              <a:spcAft>
                <a:spcPct val="0"/>
              </a:spcAft>
              <a:defRPr sz="3411" b="1">
                <a:solidFill>
                  <a:schemeClr val="bg1"/>
                </a:solidFill>
                <a:latin typeface="Verdana" pitchFamily="34" charset="0"/>
              </a:defRPr>
            </a:lvl6pPr>
            <a:lvl7pPr marL="974534" algn="ctr" rtl="0" eaLnBrk="1" fontAlgn="base" hangingPunct="1">
              <a:spcBef>
                <a:spcPct val="0"/>
              </a:spcBef>
              <a:spcAft>
                <a:spcPct val="0"/>
              </a:spcAft>
              <a:defRPr sz="3411" b="1">
                <a:solidFill>
                  <a:schemeClr val="bg1"/>
                </a:solidFill>
                <a:latin typeface="Verdana" pitchFamily="34" charset="0"/>
              </a:defRPr>
            </a:lvl7pPr>
            <a:lvl8pPr marL="1461802" algn="ctr" rtl="0" eaLnBrk="1" fontAlgn="base" hangingPunct="1">
              <a:spcBef>
                <a:spcPct val="0"/>
              </a:spcBef>
              <a:spcAft>
                <a:spcPct val="0"/>
              </a:spcAft>
              <a:defRPr sz="3411" b="1">
                <a:solidFill>
                  <a:schemeClr val="bg1"/>
                </a:solidFill>
                <a:latin typeface="Verdana" pitchFamily="34" charset="0"/>
              </a:defRPr>
            </a:lvl8pPr>
            <a:lvl9pPr marL="1949068" algn="ctr" rtl="0" eaLnBrk="1" fontAlgn="base" hangingPunct="1">
              <a:spcBef>
                <a:spcPct val="0"/>
              </a:spcBef>
              <a:spcAft>
                <a:spcPct val="0"/>
              </a:spcAft>
              <a:defRPr sz="3411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indent="487268"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uk-UA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>ДОСЛІДЖЕННЯ </a:t>
            </a:r>
            <a:r>
              <a:rPr lang="ru-RU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>СИТУАЦ</a:t>
            </a:r>
            <a:r>
              <a:rPr lang="uk-UA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>ІЇ </a:t>
            </a:r>
            <a:br>
              <a:rPr lang="uk-UA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</a:br>
            <a:r>
              <a:rPr lang="uk-UA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>ЩОДО УТВОРЕННЯ НЕСАНКЦІОНОВАНИХ СМІТТЄЗВАЛИЩ </a:t>
            </a:r>
            <a:r>
              <a:rPr lang="ru-RU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/>
            </a:r>
            <a:br>
              <a:rPr lang="ru-RU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</a:br>
            <a:r>
              <a:rPr lang="uk-UA" sz="18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Angsana New" pitchFamily="18" charset="-34"/>
              </a:rPr>
              <a:t>НА ТЕРИТОРІЇ СЛОБІДСЬКОГО РАЙОНУ М. ХАРКОВА</a:t>
            </a:r>
            <a:endParaRPr lang="en-US" sz="1800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gsana New" pitchFamily="18" charset="-34"/>
            </a:endParaRPr>
          </a:p>
        </p:txBody>
      </p:sp>
      <p:sp>
        <p:nvSpPr>
          <p:cNvPr id="43013" name="TextBox 1"/>
          <p:cNvSpPr txBox="1">
            <a:spLocks noChangeArrowheads="1"/>
          </p:cNvSpPr>
          <p:nvPr/>
        </p:nvSpPr>
        <p:spPr bwMode="auto">
          <a:xfrm>
            <a:off x="5127625" y="3478213"/>
            <a:ext cx="376396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Бровар</a:t>
            </a:r>
            <a:r>
              <a:rPr lang="ru-RU" sz="1600"/>
              <a:t> </a:t>
            </a:r>
            <a:r>
              <a:rPr lang="ru-RU" sz="1600" b="1"/>
              <a:t>Арсен</a:t>
            </a:r>
            <a:r>
              <a:rPr lang="ru-RU" sz="1600"/>
              <a:t>, учень 8 класу</a:t>
            </a:r>
          </a:p>
          <a:p>
            <a:r>
              <a:rPr lang="ru-RU" sz="1600"/>
              <a:t>Ульян</a:t>
            </a:r>
            <a:r>
              <a:rPr lang="uk-UA" sz="1600"/>
              <a:t>івської загальноосвітньої школи І-ІІІ ступенів Богодухівської районної ради Харківської області, вихованець Комунального закладу «Харківська обласна станція юних туристів» Харківської обласної ради Харківської області</a:t>
            </a:r>
            <a:endParaRPr lang="ru-RU" sz="1600"/>
          </a:p>
        </p:txBody>
      </p:sp>
      <p:sp>
        <p:nvSpPr>
          <p:cNvPr id="43014" name="TextBox 3"/>
          <p:cNvSpPr txBox="1">
            <a:spLocks noChangeArrowheads="1"/>
          </p:cNvSpPr>
          <p:nvPr/>
        </p:nvSpPr>
        <p:spPr bwMode="auto">
          <a:xfrm>
            <a:off x="4521200" y="6021388"/>
            <a:ext cx="158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/>
              <a:t>Харків</a:t>
            </a:r>
          </a:p>
          <a:p>
            <a:pPr algn="ctr"/>
            <a:r>
              <a:rPr lang="uk-UA" sz="1600"/>
              <a:t> 2019</a:t>
            </a:r>
            <a:endParaRPr lang="ru-RU" sz="16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6950"/>
            <a:ext cx="9906000" cy="586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14350" y="993775"/>
            <a:ext cx="8899525" cy="5184775"/>
          </a:xfrm>
        </p:spPr>
        <p:txBody>
          <a:bodyPr/>
          <a:lstStyle/>
          <a:p>
            <a:pPr algn="l" eaLnBrk="1" hangingPunct="1">
              <a:lnSpc>
                <a:spcPct val="130000"/>
              </a:lnSpc>
              <a:spcAft>
                <a:spcPts val="1066"/>
              </a:spcAft>
              <a:defRPr/>
            </a:pP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Усі міста світу щорічно викидають в навколишнє середовище до </a:t>
            </a:r>
            <a:r>
              <a:rPr lang="uk-UA" sz="2984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3 млрд. т </a:t>
            </a: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твердих промислових та побутових відходів, понад </a:t>
            </a:r>
            <a:r>
              <a:rPr lang="uk-UA" sz="2984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500 </a:t>
            </a:r>
            <a:r>
              <a:rPr lang="uk-UA" sz="2984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км</a:t>
            </a:r>
            <a:r>
              <a:rPr lang="uk-UA" sz="2984" baseline="3000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sz="2984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промислових та побутових стоків </a:t>
            </a:r>
            <a:b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близько </a:t>
            </a:r>
            <a:r>
              <a:rPr lang="uk-UA" sz="2984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млрд. т </a:t>
            </a: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різноманітних аерозолів. </a:t>
            </a:r>
            <a:b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порівняння: на Землі відомо 578 активних вулканів, виверження яких дають </a:t>
            </a:r>
            <a:r>
              <a:rPr lang="uk-UA" sz="2558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2,5 млрд. т </a:t>
            </a: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лави, попелу, </a:t>
            </a:r>
            <a:b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водяних парів і газів.</a:t>
            </a:r>
            <a:br>
              <a:rPr lang="uk-UA" sz="2558" b="0" dirty="0">
                <a:solidFill>
                  <a:srgbClr val="0B1E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411" dirty="0" smtClean="0">
                <a:solidFill>
                  <a:srgbClr val="1C4A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411" dirty="0" smtClean="0">
                <a:solidFill>
                  <a:srgbClr val="1C4A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132" dirty="0"/>
              <a:t/>
            </a:r>
            <a:br>
              <a:rPr lang="ru-RU" sz="2132" dirty="0"/>
            </a:br>
            <a:endParaRPr lang="ru-RU" sz="2132" b="0" dirty="0">
              <a:solidFill>
                <a:srgbClr val="6642D9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036" name="TextBox 1"/>
          <p:cNvSpPr txBox="1">
            <a:spLocks noChangeArrowheads="1"/>
          </p:cNvSpPr>
          <p:nvPr/>
        </p:nvSpPr>
        <p:spPr bwMode="auto">
          <a:xfrm>
            <a:off x="9413875" y="6407150"/>
            <a:ext cx="46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2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341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Закон України «Про відходи» </a:t>
            </a:r>
            <a:endParaRPr lang="ru-RU" sz="341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5450" y="1317625"/>
            <a:ext cx="9132888" cy="5197475"/>
          </a:xfrm>
        </p:spPr>
        <p:txBody>
          <a:bodyPr/>
          <a:lstStyle/>
          <a:p>
            <a:pPr marL="365451" indent="-365451" eaLnBrk="1" hangingPunct="1">
              <a:defRPr/>
            </a:pP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Відходи – будь-які матеріали та предмети, які утворюються в процесі життєдіяльності людини, не мають подальшого використання на місці утворення або виявлення та від яких власник звільняється, має намір звільнитися, або зобов</a:t>
            </a:r>
            <a:r>
              <a:rPr lang="en-US" sz="277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язаний звільнитися шляхом утилізації та видалення.</a:t>
            </a:r>
          </a:p>
          <a:p>
            <a:pPr marL="365451" indent="-365451" eaLnBrk="1" hangingPunct="1">
              <a:defRPr/>
            </a:pP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Згідно з Програмою </a:t>
            </a: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поводження з твердими побутовими відходами</a:t>
            </a: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2011 року мало було б </a:t>
            </a: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</a:t>
            </a: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</a:t>
            </a: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повсякденн</a:t>
            </a: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санітарн</a:t>
            </a:r>
            <a:r>
              <a:rPr lang="uk-UA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населених пунктів. </a:t>
            </a:r>
          </a:p>
        </p:txBody>
      </p:sp>
      <p:sp>
        <p:nvSpPr>
          <p:cNvPr id="45060" name="TextBox 2"/>
          <p:cNvSpPr txBox="1">
            <a:spLocks noChangeArrowheads="1"/>
          </p:cNvSpPr>
          <p:nvPr/>
        </p:nvSpPr>
        <p:spPr bwMode="auto">
          <a:xfrm>
            <a:off x="9410700" y="6165850"/>
            <a:ext cx="312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3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34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 роботи</a:t>
            </a:r>
            <a:endParaRPr lang="ru-RU" sz="34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775" y="1050925"/>
            <a:ext cx="9361488" cy="5197475"/>
          </a:xfrm>
        </p:spPr>
        <p:txBody>
          <a:bodyPr/>
          <a:lstStyle/>
          <a:p>
            <a:pPr marL="365451" indent="-365451" eaLnBrk="1" hangingPunct="1">
              <a:defRPr/>
            </a:pPr>
            <a:r>
              <a:rPr lang="uk-UA" sz="2558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 </a:t>
            </a:r>
            <a:r>
              <a:rPr lang="uk-UA" sz="2558" b="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558" b="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цінку ситуації щодо накопичення побутових відходів на несанкціонованих сміттєзвалищах у межах району;</a:t>
            </a:r>
          </a:p>
          <a:p>
            <a:pPr marL="365451" indent="-365451" eaLnBrk="1" hangingPunct="1">
              <a:defRPr/>
            </a:pPr>
            <a:r>
              <a:rPr lang="ru-RU" sz="2558" b="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Визначити ступінь несприятливості окремих частин району з точки зору впливу несанкціонованих сміттєзвалищ на умови проживання населення.</a:t>
            </a:r>
            <a:endParaRPr lang="ru-RU" sz="2558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19524">
            <a:off x="827088" y="3455988"/>
            <a:ext cx="3527425" cy="2646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02023">
            <a:off x="5084763" y="3386138"/>
            <a:ext cx="3387725" cy="2538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6086" name="TextBox 3"/>
          <p:cNvSpPr txBox="1">
            <a:spLocks noChangeArrowheads="1"/>
          </p:cNvSpPr>
          <p:nvPr/>
        </p:nvSpPr>
        <p:spPr bwMode="auto">
          <a:xfrm>
            <a:off x="9410700" y="6165850"/>
            <a:ext cx="312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4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34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endParaRPr lang="en-US" sz="34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7107" name="Group 41"/>
          <p:cNvGrpSpPr>
            <a:grpSpLocks/>
          </p:cNvGrpSpPr>
          <p:nvPr/>
        </p:nvGrpSpPr>
        <p:grpSpPr bwMode="auto">
          <a:xfrm>
            <a:off x="403225" y="1227138"/>
            <a:ext cx="8967788" cy="1004887"/>
            <a:chOff x="1300" y="1899"/>
            <a:chExt cx="2972" cy="288"/>
          </a:xfrm>
        </p:grpSpPr>
        <p:sp>
          <p:nvSpPr>
            <p:cNvPr id="89130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31" name="AutoShape 43"/>
            <p:cNvSpPr>
              <a:spLocks noChangeArrowheads="1"/>
            </p:cNvSpPr>
            <p:nvPr/>
          </p:nvSpPr>
          <p:spPr bwMode="gray">
            <a:xfrm>
              <a:off x="1300" y="1899"/>
              <a:ext cx="432" cy="288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32" name="Text Box 44"/>
            <p:cNvSpPr txBox="1">
              <a:spLocks noChangeArrowheads="1"/>
            </p:cNvSpPr>
            <p:nvPr/>
          </p:nvSpPr>
          <p:spPr bwMode="gray">
            <a:xfrm>
              <a:off x="1791" y="1933"/>
              <a:ext cx="2475" cy="24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виявлення несанкціонованих сміттєзвалищ (НС) на території району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89133" name="Text Box 45"/>
            <p:cNvSpPr txBox="1">
              <a:spLocks noChangeArrowheads="1"/>
            </p:cNvSpPr>
            <p:nvPr/>
          </p:nvSpPr>
          <p:spPr bwMode="gray">
            <a:xfrm>
              <a:off x="1444" y="1948"/>
              <a:ext cx="122" cy="18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558" dirty="0">
                  <a:solidFill>
                    <a:srgbClr val="FFFFFF"/>
                  </a:solidFill>
                  <a:cs typeface="+mn-cs"/>
                </a:rPr>
                <a:t>1</a:t>
              </a:r>
            </a:p>
          </p:txBody>
        </p:sp>
      </p:grpSp>
      <p:grpSp>
        <p:nvGrpSpPr>
          <p:cNvPr id="47108" name="Group 51"/>
          <p:cNvGrpSpPr>
            <a:grpSpLocks/>
          </p:cNvGrpSpPr>
          <p:nvPr/>
        </p:nvGrpSpPr>
        <p:grpSpPr bwMode="auto">
          <a:xfrm>
            <a:off x="474663" y="4854575"/>
            <a:ext cx="8978900" cy="1166813"/>
            <a:chOff x="1296" y="1899"/>
            <a:chExt cx="2976" cy="298"/>
          </a:xfrm>
        </p:grpSpPr>
        <p:sp>
          <p:nvSpPr>
            <p:cNvPr id="89140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41" name="AutoShape 53"/>
            <p:cNvSpPr>
              <a:spLocks noChangeArrowheads="1"/>
            </p:cNvSpPr>
            <p:nvPr/>
          </p:nvSpPr>
          <p:spPr bwMode="gray">
            <a:xfrm>
              <a:off x="1296" y="1908"/>
              <a:ext cx="432" cy="289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42" name="Text Box 54"/>
            <p:cNvSpPr txBox="1">
              <a:spLocks noChangeArrowheads="1"/>
            </p:cNvSpPr>
            <p:nvPr/>
          </p:nvSpPr>
          <p:spPr bwMode="gray">
            <a:xfrm>
              <a:off x="1763" y="1908"/>
              <a:ext cx="2396" cy="19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оцінка ступеня негативного впливу НЗ на умови проживання населення</a:t>
              </a:r>
              <a:r>
                <a:rPr lang="ru-RU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.</a:t>
              </a:r>
            </a:p>
          </p:txBody>
        </p:sp>
        <p:sp>
          <p:nvSpPr>
            <p:cNvPr id="89143" name="Text Box 55"/>
            <p:cNvSpPr txBox="1">
              <a:spLocks noChangeArrowheads="1"/>
            </p:cNvSpPr>
            <p:nvPr/>
          </p:nvSpPr>
          <p:spPr bwMode="gray">
            <a:xfrm>
              <a:off x="1459" y="1954"/>
              <a:ext cx="122" cy="20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uk-UA" sz="2558" dirty="0">
                  <a:solidFill>
                    <a:srgbClr val="FFFFFF"/>
                  </a:solidFill>
                  <a:cs typeface="+mn-cs"/>
                </a:rPr>
                <a:t>4</a:t>
              </a:r>
              <a:endParaRPr lang="en-US" sz="2558" dirty="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47109" name="Group 56"/>
          <p:cNvGrpSpPr>
            <a:grpSpLocks/>
          </p:cNvGrpSpPr>
          <p:nvPr/>
        </p:nvGrpSpPr>
        <p:grpSpPr bwMode="auto">
          <a:xfrm>
            <a:off x="428625" y="2416175"/>
            <a:ext cx="8942388" cy="1074738"/>
            <a:chOff x="1300" y="1789"/>
            <a:chExt cx="2972" cy="432"/>
          </a:xfrm>
        </p:grpSpPr>
        <p:sp>
          <p:nvSpPr>
            <p:cNvPr id="89145" name="AutoShape 57"/>
            <p:cNvSpPr>
              <a:spLocks noChangeArrowheads="1"/>
            </p:cNvSpPr>
            <p:nvPr/>
          </p:nvSpPr>
          <p:spPr bwMode="gray">
            <a:xfrm>
              <a:off x="1536" y="1824"/>
              <a:ext cx="2736" cy="36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46" name="AutoShape 58"/>
            <p:cNvSpPr>
              <a:spLocks noChangeArrowheads="1"/>
            </p:cNvSpPr>
            <p:nvPr/>
          </p:nvSpPr>
          <p:spPr bwMode="gray">
            <a:xfrm>
              <a:off x="1300" y="1789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279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+mn-cs"/>
              </a:endParaRPr>
            </a:p>
          </p:txBody>
        </p:sp>
        <p:sp>
          <p:nvSpPr>
            <p:cNvPr id="89147" name="Text Box 59"/>
            <p:cNvSpPr txBox="1">
              <a:spLocks noChangeArrowheads="1"/>
            </p:cNvSpPr>
            <p:nvPr/>
          </p:nvSpPr>
          <p:spPr bwMode="gray">
            <a:xfrm>
              <a:off x="1768" y="1895"/>
              <a:ext cx="2440" cy="14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rPr>
                <a:t>побудова серії карт за результатами досліджень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89148" name="Text Box 60"/>
            <p:cNvSpPr txBox="1">
              <a:spLocks noChangeArrowheads="1"/>
            </p:cNvSpPr>
            <p:nvPr/>
          </p:nvSpPr>
          <p:spPr bwMode="gray">
            <a:xfrm>
              <a:off x="1455" y="1840"/>
              <a:ext cx="122" cy="19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uk-UA" sz="2558" dirty="0">
                  <a:solidFill>
                    <a:srgbClr val="FFFFFF"/>
                  </a:solidFill>
                  <a:cs typeface="+mn-cs"/>
                </a:rPr>
                <a:t>2</a:t>
              </a:r>
              <a:endParaRPr lang="en-US" sz="2558" dirty="0">
                <a:solidFill>
                  <a:srgbClr val="FFFFFF"/>
                </a:solidFill>
                <a:cs typeface="+mn-cs"/>
              </a:endParaRPr>
            </a:p>
          </p:txBody>
        </p:sp>
      </p:grpSp>
      <p:pic>
        <p:nvPicPr>
          <p:cNvPr id="4711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622675"/>
            <a:ext cx="9072563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TextBox 2"/>
          <p:cNvSpPr txBox="1">
            <a:spLocks noChangeArrowheads="1"/>
          </p:cNvSpPr>
          <p:nvPr/>
        </p:nvSpPr>
        <p:spPr bwMode="auto">
          <a:xfrm>
            <a:off x="9371013" y="6146800"/>
            <a:ext cx="312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5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Прямоугольник 3"/>
          <p:cNvSpPr>
            <a:spLocks noChangeArrowheads="1"/>
          </p:cNvSpPr>
          <p:nvPr/>
        </p:nvSpPr>
        <p:spPr bwMode="auto">
          <a:xfrm>
            <a:off x="5040313" y="2078038"/>
            <a:ext cx="465455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Об’єкт дослідження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– несанкціоновані сміттєзвалища.</a:t>
            </a:r>
          </a:p>
          <a:p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–накопичення сміття на несанкціонованих сміттєзвалищах.</a:t>
            </a:r>
          </a:p>
        </p:txBody>
      </p:sp>
      <p:pic>
        <p:nvPicPr>
          <p:cNvPr id="48131" name="Рисунок 4"/>
          <p:cNvPicPr>
            <a:picLocks noChangeAspect="1"/>
          </p:cNvPicPr>
          <p:nvPr/>
        </p:nvPicPr>
        <p:blipFill>
          <a:blip r:embed="rId2"/>
          <a:srcRect l="8907" t="13361" r="21326" b="15388"/>
          <a:stretch>
            <a:fillRect/>
          </a:stretch>
        </p:blipFill>
        <p:spPr bwMode="auto">
          <a:xfrm>
            <a:off x="387350" y="1268413"/>
            <a:ext cx="465296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" y="4005263"/>
            <a:ext cx="2989263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2"/>
          <p:cNvSpPr txBox="1">
            <a:spLocks noChangeArrowheads="1"/>
          </p:cNvSpPr>
          <p:nvPr/>
        </p:nvSpPr>
        <p:spPr bwMode="auto">
          <a:xfrm>
            <a:off x="9201150" y="61214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6</a:t>
            </a:r>
            <a:endParaRPr lang="ru-RU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000" y="260350"/>
            <a:ext cx="8915400" cy="563563"/>
          </a:xfrm>
        </p:spPr>
        <p:txBody>
          <a:bodyPr/>
          <a:lstStyle/>
          <a:p>
            <a:pPr eaLnBrk="1" hangingPunct="1">
              <a:defRPr/>
            </a:pPr>
            <a:r>
              <a:rPr lang="uk-UA" sz="341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Анкета обстеження території</a:t>
            </a:r>
            <a:endParaRPr lang="ru-RU" sz="341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263525" y="1557338"/>
          <a:ext cx="9286875" cy="2727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746"/>
                <a:gridCol w="4634076"/>
                <a:gridCol w="1866646"/>
                <a:gridCol w="2124407"/>
              </a:tblGrid>
              <a:tr h="747614">
                <a:tc>
                  <a:txBody>
                    <a:bodyPr/>
                    <a:lstStyle/>
                    <a:p>
                      <a:r>
                        <a:rPr lang="uk-UA" sz="2100" dirty="0" smtClean="0"/>
                        <a:t>№</a:t>
                      </a:r>
                      <a:endParaRPr lang="ru-RU" sz="2100" dirty="0"/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100" dirty="0" smtClean="0"/>
                        <a:t>Адреса</a:t>
                      </a:r>
                      <a:endParaRPr lang="ru-RU" sz="2100" dirty="0"/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100" dirty="0" smtClean="0"/>
                        <a:t>Обсяг звалища*</a:t>
                      </a:r>
                      <a:endParaRPr lang="ru-RU" sz="2100" dirty="0"/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100" dirty="0" smtClean="0"/>
                        <a:t>Склад</a:t>
                      </a:r>
                      <a:r>
                        <a:rPr lang="uk-UA" sz="2100" baseline="0" dirty="0" smtClean="0"/>
                        <a:t> відходів**</a:t>
                      </a:r>
                      <a:endParaRPr lang="ru-RU" sz="2100" dirty="0"/>
                    </a:p>
                  </a:txBody>
                  <a:tcPr marL="97463" marR="97463" marT="48757" marB="48757"/>
                </a:tc>
              </a:tr>
              <a:tr h="494928"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ru-RU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просп. Героїв Сталінграда, 6/6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</a:tr>
              <a:tr h="494928"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ru-RU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Ньютона, 160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</a:tr>
              <a:tr h="494928"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Кошкіна,</a:t>
                      </a:r>
                      <a:r>
                        <a:rPr lang="uk-UA" sz="26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1,2,4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</a:tr>
              <a:tr h="494928"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r>
                        <a:rPr lang="uk-UA" sz="2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  <a:tc>
                  <a:txBody>
                    <a:bodyPr/>
                    <a:lstStyle/>
                    <a:p>
                      <a:endParaRPr lang="ru-RU" sz="2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463" marR="97463" marT="48757" marB="48757"/>
                </a:tc>
              </a:tr>
            </a:tbl>
          </a:graphicData>
        </a:graphic>
      </p:graphicFrame>
      <p:sp>
        <p:nvSpPr>
          <p:cNvPr id="46115" name="Прямоугольник 6"/>
          <p:cNvSpPr>
            <a:spLocks noChangeArrowheads="1"/>
          </p:cNvSpPr>
          <p:nvPr/>
        </p:nvSpPr>
        <p:spPr bwMode="auto">
          <a:xfrm>
            <a:off x="277813" y="4357688"/>
            <a:ext cx="591026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b="1" dirty="0" smtClean="0"/>
              <a:t>*	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мале,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2 - середн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в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елике</a:t>
            </a:r>
            <a:endParaRPr lang="ru-RU" sz="2132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116" name="Прямоугольник 7"/>
          <p:cNvSpPr>
            <a:spLocks noChangeArrowheads="1"/>
          </p:cNvSpPr>
          <p:nvPr/>
        </p:nvSpPr>
        <p:spPr bwMode="auto">
          <a:xfrm>
            <a:off x="277813" y="4778375"/>
            <a:ext cx="6586537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 </a:t>
            </a:r>
            <a:r>
              <a:rPr lang="fr-FR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відходи 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органічні,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defRPr/>
            </a:pPr>
            <a:r>
              <a:rPr lang="ru-RU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папір / </a:t>
            </a:r>
            <a:r>
              <a:rPr lang="fr-FR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132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відходи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будівельні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132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uk-UA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132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fr-FR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великогабаритні відход</a:t>
            </a:r>
            <a:r>
              <a:rPr lang="uk-UA" sz="2132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132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1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01270">
            <a:off x="6670675" y="3894138"/>
            <a:ext cx="2849563" cy="2238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9190" name="TextBox 2"/>
          <p:cNvSpPr txBox="1">
            <a:spLocks noChangeArrowheads="1"/>
          </p:cNvSpPr>
          <p:nvPr/>
        </p:nvSpPr>
        <p:spPr bwMode="auto">
          <a:xfrm>
            <a:off x="9291638" y="610552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7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95263" y="146050"/>
            <a:ext cx="9515475" cy="922338"/>
          </a:xfrm>
        </p:spPr>
        <p:txBody>
          <a:bodyPr/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Нанесення на карту району результатів дослідження несанкціонованих звалищ</a:t>
            </a:r>
            <a:endParaRPr lang="ru-RU" sz="2800" dirty="0"/>
          </a:p>
        </p:txBody>
      </p:sp>
      <p:pic>
        <p:nvPicPr>
          <p:cNvPr id="50179" name="Picture 2" descr="C:\Users\73B5~1\AppData\Local\Temp\Rar$DIa0.586\19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25" y="1341438"/>
            <a:ext cx="41671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8900" y="1322388"/>
            <a:ext cx="3960813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Box 2"/>
          <p:cNvSpPr txBox="1">
            <a:spLocks noChangeArrowheads="1"/>
          </p:cNvSpPr>
          <p:nvPr/>
        </p:nvSpPr>
        <p:spPr bwMode="auto">
          <a:xfrm>
            <a:off x="9201150" y="6092825"/>
            <a:ext cx="509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8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5"/>
          <p:cNvSpPr>
            <a:spLocks noGrp="1"/>
          </p:cNvSpPr>
          <p:nvPr>
            <p:ph type="title"/>
          </p:nvPr>
        </p:nvSpPr>
        <p:spPr>
          <a:xfrm>
            <a:off x="176213" y="180975"/>
            <a:ext cx="9725025" cy="866775"/>
          </a:xfrm>
        </p:spPr>
        <p:txBody>
          <a:bodyPr/>
          <a:lstStyle/>
          <a:p>
            <a:pPr eaLnBrk="1" hangingPunct="1">
              <a:defRPr/>
            </a:pPr>
            <a:r>
              <a:rPr lang="uk-UA" sz="2558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ділянок за ступенем приорітетності ліквідації несанкціонованих звалищ</a:t>
            </a:r>
            <a:endParaRPr lang="ru-RU" sz="2558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179" name="Объект 6"/>
          <p:cNvSpPr>
            <a:spLocks noGrp="1"/>
          </p:cNvSpPr>
          <p:nvPr>
            <p:ph idx="1"/>
          </p:nvPr>
        </p:nvSpPr>
        <p:spPr>
          <a:xfrm>
            <a:off x="469900" y="1047750"/>
            <a:ext cx="4605338" cy="55578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5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– несанкціоновані звалища середнього та великого розмірів з присутністю органіки в районах багатоповерхової забудови;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5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- середні і великі звалища в приватному секторі і малі звалища з присутністю органіки в багатоповерхових кварталах;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5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- звалища без присутності органіки у житлових кварталах або звалища різного типу у промислових зонах.</a:t>
            </a:r>
          </a:p>
        </p:txBody>
      </p:sp>
      <p:pic>
        <p:nvPicPr>
          <p:cNvPr id="5120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9263" y="1125538"/>
            <a:ext cx="379095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Box 2"/>
          <p:cNvSpPr txBox="1">
            <a:spLocks noChangeArrowheads="1"/>
          </p:cNvSpPr>
          <p:nvPr/>
        </p:nvSpPr>
        <p:spPr bwMode="auto">
          <a:xfrm>
            <a:off x="9320213" y="609282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9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88913"/>
            <a:ext cx="9363075" cy="8175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Негативний вплив несанкціонованих звалищ на умови життя населення</a:t>
            </a:r>
          </a:p>
        </p:txBody>
      </p:sp>
      <p:sp>
        <p:nvSpPr>
          <p:cNvPr id="51203" name="Объект 2"/>
          <p:cNvSpPr>
            <a:spLocks noGrp="1"/>
          </p:cNvSpPr>
          <p:nvPr>
            <p:ph idx="1"/>
          </p:nvPr>
        </p:nvSpPr>
        <p:spPr>
          <a:xfrm>
            <a:off x="381000" y="1484313"/>
            <a:ext cx="9036050" cy="4321175"/>
          </a:xfrm>
        </p:spPr>
        <p:txBody>
          <a:bodyPr/>
          <a:lstStyle/>
          <a:p>
            <a:pPr marL="365451" indent="-365451" eaLnBrk="1" hangingPunct="1">
              <a:defRPr/>
            </a:pP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Несанкціоновані звалища (особливо з перевагою органіки) є сприятливим середовищем для розмноження хвороботворних мікроорганізмів;</a:t>
            </a:r>
          </a:p>
          <a:p>
            <a:pPr marL="365451" indent="-365451" eaLnBrk="1" hangingPunct="1">
              <a:defRPr/>
            </a:pP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 відходи, що містяться в смітті несанкціонованих звалищ, є їжею для бездомних тварин, що сприяє збільшенню їх чисельності;</a:t>
            </a:r>
          </a:p>
          <a:p>
            <a:pPr marL="365451" indent="-365451" eaLnBrk="1" hangingPunct="1">
              <a:defRPr/>
            </a:pPr>
            <a:r>
              <a:rPr lang="ru-RU" sz="277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Несанкціоновані звалища погіршують естетичні якості ландшафту (зниження привабливості краєвиду, рекреаційної функції парків та </a:t>
            </a:r>
            <a:r>
              <a:rPr lang="ru-RU" sz="277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скверів).</a:t>
            </a:r>
            <a:endParaRPr lang="ru-RU" sz="277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451" indent="-365451" eaLnBrk="1" hangingPunct="1">
              <a:defRPr/>
            </a:pPr>
            <a:endParaRPr lang="ru-RU" sz="2984" dirty="0" smtClean="0"/>
          </a:p>
        </p:txBody>
      </p:sp>
      <p:sp>
        <p:nvSpPr>
          <p:cNvPr id="52228" name="TextBox 2"/>
          <p:cNvSpPr txBox="1">
            <a:spLocks noChangeArrowheads="1"/>
          </p:cNvSpPr>
          <p:nvPr/>
        </p:nvSpPr>
        <p:spPr bwMode="auto">
          <a:xfrm>
            <a:off x="9196388" y="6099175"/>
            <a:ext cx="441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10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4090988"/>
            <a:ext cx="2124075" cy="135890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Поводження</a:t>
            </a:r>
            <a:b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твердими побутовими відходами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163" y="1457325"/>
            <a:ext cx="1995487" cy="1330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7100" y="2451100"/>
            <a:ext cx="2127250" cy="1439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25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3906838"/>
            <a:ext cx="812800" cy="1568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25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200" y="2744788"/>
            <a:ext cx="1008063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Box 2"/>
          <p:cNvSpPr txBox="1">
            <a:spLocks noChangeArrowheads="1"/>
          </p:cNvSpPr>
          <p:nvPr/>
        </p:nvSpPr>
        <p:spPr bwMode="auto">
          <a:xfrm>
            <a:off x="9201150" y="6165850"/>
            <a:ext cx="423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11</a:t>
            </a:r>
            <a:endParaRPr lang="ru-RU"/>
          </a:p>
        </p:txBody>
      </p:sp>
      <p:sp>
        <p:nvSpPr>
          <p:cNvPr id="53257" name="TextBox 2"/>
          <p:cNvSpPr txBox="1">
            <a:spLocks noChangeArrowheads="1"/>
          </p:cNvSpPr>
          <p:nvPr/>
        </p:nvSpPr>
        <p:spPr bwMode="auto">
          <a:xfrm>
            <a:off x="4384675" y="1155700"/>
            <a:ext cx="52959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sz="2000" b="1">
                <a:latin typeface="Times New Roman" pitchFamily="18" charset="0"/>
                <a:cs typeface="Times New Roman" pitchFamily="18" charset="0"/>
              </a:rPr>
              <a:t>У загальноосвітніх закладах освіти та закладах  позашкільної освіти Харківщини впроваджений проект «Сортування сміття», до якого долучилися вихованці гуртків        КЗ «Харківська облСЮТур»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8" name="Рисунок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43425" y="2889250"/>
            <a:ext cx="2895600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9" name="Рисунок 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86600" y="3317875"/>
            <a:ext cx="2555875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31825" y="384175"/>
            <a:ext cx="8770938" cy="601663"/>
          </a:xfrm>
        </p:spPr>
        <p:txBody>
          <a:bodyPr/>
          <a:lstStyle/>
          <a:p>
            <a:pPr eaLnBrk="1" hangingPunct="1">
              <a:defRPr/>
            </a:pPr>
            <a:r>
              <a:rPr lang="uk-UA" sz="383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Висновки</a:t>
            </a:r>
            <a:endParaRPr lang="en-US" sz="213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803" name="AutoShape 3"/>
          <p:cNvSpPr>
            <a:spLocks noChangeArrowheads="1"/>
          </p:cNvSpPr>
          <p:nvPr/>
        </p:nvSpPr>
        <p:spPr bwMode="ltGray">
          <a:xfrm>
            <a:off x="115888" y="1127125"/>
            <a:ext cx="7369175" cy="55245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ru-RU" sz="1279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+mn-cs"/>
            </a:endParaRPr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blackWhite">
          <a:xfrm>
            <a:off x="347663" y="1893888"/>
            <a:ext cx="5373687" cy="12922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55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Перехід на  роздільне</a:t>
            </a:r>
          </a:p>
          <a:p>
            <a:pPr algn="ctr">
              <a:defRPr/>
            </a:pPr>
            <a:r>
              <a:rPr lang="ru-RU" sz="255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збирання відходів</a:t>
            </a:r>
            <a:endParaRPr lang="en-US" sz="2558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blackWhite">
          <a:xfrm>
            <a:off x="347663" y="3186113"/>
            <a:ext cx="5373687" cy="1379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uk-UA" sz="2132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Вирішення проблеми вивезення </a:t>
            </a:r>
          </a:p>
          <a:p>
            <a:pPr algn="ctr">
              <a:defRPr/>
            </a:pPr>
            <a:r>
              <a:rPr lang="uk-UA" sz="2132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сміття, зокрема з приватного сектору </a:t>
            </a:r>
            <a:endParaRPr lang="en-US" sz="2132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blackWhite">
          <a:xfrm>
            <a:off x="347663" y="4565650"/>
            <a:ext cx="5373687" cy="13176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07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Промислова переробка відходів</a:t>
            </a:r>
          </a:p>
          <a:p>
            <a:pPr algn="ctr">
              <a:defRPr/>
            </a:pPr>
            <a:r>
              <a:rPr lang="ru-RU" sz="207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з метою отримання вторинної сировини </a:t>
            </a:r>
            <a:endParaRPr lang="en-US" sz="2078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6162675" y="2632075"/>
            <a:ext cx="3109913" cy="2487613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r>
              <a:rPr lang="uk-UA" sz="3411" b="1" dirty="0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Покращення якості життя </a:t>
            </a:r>
          </a:p>
          <a:p>
            <a:pPr eaLnBrk="1" hangingPunct="1">
              <a:defRPr/>
            </a:pPr>
            <a:r>
              <a:rPr lang="uk-UA" sz="3411" b="1" dirty="0">
                <a:solidFill>
                  <a:srgbClr val="2B166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у районі проживання</a:t>
            </a:r>
            <a:endParaRPr lang="en-US" sz="3411" b="1" dirty="0">
              <a:solidFill>
                <a:srgbClr val="2B166E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54280" name="TextBox 1"/>
          <p:cNvSpPr txBox="1">
            <a:spLocks noChangeArrowheads="1"/>
          </p:cNvSpPr>
          <p:nvPr/>
        </p:nvSpPr>
        <p:spPr bwMode="auto">
          <a:xfrm>
            <a:off x="9272588" y="6165850"/>
            <a:ext cx="441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/>
              <a:t>12</a:t>
            </a: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animBg="1"/>
      <p:bldP spid="768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3"/>
          <p:cNvSpPr txBox="1">
            <a:spLocks noChangeArrowheads="1"/>
          </p:cNvSpPr>
          <p:nvPr/>
        </p:nvSpPr>
        <p:spPr bwMode="auto">
          <a:xfrm>
            <a:off x="9129713" y="6092825"/>
            <a:ext cx="58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688" y="1125538"/>
            <a:ext cx="9001125" cy="4830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використано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 літератури:</a:t>
            </a:r>
          </a:p>
          <a:p>
            <a:pPr algn="just">
              <a:defRPr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AutoNum type="arabicPeriod"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«Про відходи»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https://zakon.rada.gov.ua/laws/show/187/98-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вр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(дата звернення 10.04.2019).</a:t>
            </a:r>
          </a:p>
          <a:p>
            <a:pPr indent="457200" algn="just"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Кучерявий В. П.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Урбоекологія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підручник. Львів: Світ, 2002. 439 с.</a:t>
            </a:r>
          </a:p>
          <a:p>
            <a:pPr indent="457200" algn="just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Материалы ІІІ Международной конференции «Сотрудничество для решения проблемы отходов», 7-8 февраля 2006 г., Харьков, 2006, 272 с.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Стихійні звалища: шкода здоров’ю і довкіллю та рекомендації.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http://epl.org.ua/human-posts/styhijni-zvalyshha-shkoda-zdorov-yu-i-dovkillyu-ta-rekomendatsiyi/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 10.04.2019).</a:t>
            </a:r>
          </a:p>
          <a:p>
            <a:pPr indent="457200" algn="just"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Сучасні проблеми соціально-економічного розвитку регіонів: Монографія. Дніпропетровськ: ІМА-прес, 2010. 436 с.</a:t>
            </a:r>
          </a:p>
          <a:p>
            <a:pPr indent="457200" algn="just"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Шаніна Т.П. Управління та поводження з відходами: підручник /            Т.П. Шаніна, О.Р. Губанова, М.О. Клименко та ін.; за ред. Т.А. Сафранова, М.О. Клименко. Одеса: Вид-во ТЕС, 2012. 272 с.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88913"/>
            <a:ext cx="1439863" cy="265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324" name="TextBox 2"/>
          <p:cNvSpPr txBox="1">
            <a:spLocks noChangeArrowheads="1"/>
          </p:cNvSpPr>
          <p:nvPr/>
        </p:nvSpPr>
        <p:spPr bwMode="auto">
          <a:xfrm>
            <a:off x="2936875" y="3284538"/>
            <a:ext cx="4259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600" b="1"/>
              <a:t>ДЯКУЮ ЗА УВАГУ</a:t>
            </a:r>
            <a:endParaRPr lang="ru-RU" sz="36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c010gl">
  <a:themeElements>
    <a:clrScheme name="sample 3">
      <a:dk1>
        <a:srgbClr val="2B166E"/>
      </a:dk1>
      <a:lt1>
        <a:srgbClr val="FFFFFF"/>
      </a:lt1>
      <a:dk2>
        <a:srgbClr val="3F9D6C"/>
      </a:dk2>
      <a:lt2>
        <a:srgbClr val="DDDDDD"/>
      </a:lt2>
      <a:accent1>
        <a:srgbClr val="5BCD81"/>
      </a:accent1>
      <a:accent2>
        <a:srgbClr val="3399FF"/>
      </a:accent2>
      <a:accent3>
        <a:srgbClr val="FFFFFF"/>
      </a:accent3>
      <a:accent4>
        <a:srgbClr val="23115D"/>
      </a:accent4>
      <a:accent5>
        <a:srgbClr val="B5E3C1"/>
      </a:accent5>
      <a:accent6>
        <a:srgbClr val="2D8AE7"/>
      </a:accent6>
      <a:hlink>
        <a:srgbClr val="6666FF"/>
      </a:hlink>
      <a:folHlink>
        <a:srgbClr val="6C9BB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2B166E"/>
        </a:dk1>
        <a:lt1>
          <a:srgbClr val="FFFFFF"/>
        </a:lt1>
        <a:dk2>
          <a:srgbClr val="336699"/>
        </a:dk2>
        <a:lt2>
          <a:srgbClr val="DDDDDD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3115D"/>
        </a:accent4>
        <a:accent5>
          <a:srgbClr val="B0C6C6"/>
        </a:accent5>
        <a:accent6>
          <a:srgbClr val="B9B900"/>
        </a:accent6>
        <a:hlink>
          <a:srgbClr val="9999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666633"/>
        </a:dk1>
        <a:lt1>
          <a:srgbClr val="FFFFFF"/>
        </a:lt1>
        <a:dk2>
          <a:srgbClr val="000066"/>
        </a:dk2>
        <a:lt2>
          <a:srgbClr val="F7F4D5"/>
        </a:lt2>
        <a:accent1>
          <a:srgbClr val="C86C62"/>
        </a:accent1>
        <a:accent2>
          <a:srgbClr val="D3A5DF"/>
        </a:accent2>
        <a:accent3>
          <a:srgbClr val="FFFFFF"/>
        </a:accent3>
        <a:accent4>
          <a:srgbClr val="56562A"/>
        </a:accent4>
        <a:accent5>
          <a:srgbClr val="E0BAB7"/>
        </a:accent5>
        <a:accent6>
          <a:srgbClr val="BF95CA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B166E"/>
        </a:dk1>
        <a:lt1>
          <a:srgbClr val="FFFFFF"/>
        </a:lt1>
        <a:dk2>
          <a:srgbClr val="3F9D6C"/>
        </a:dk2>
        <a:lt2>
          <a:srgbClr val="DDDDDD"/>
        </a:lt2>
        <a:accent1>
          <a:srgbClr val="5BCD81"/>
        </a:accent1>
        <a:accent2>
          <a:srgbClr val="3399FF"/>
        </a:accent2>
        <a:accent3>
          <a:srgbClr val="FFFFFF"/>
        </a:accent3>
        <a:accent4>
          <a:srgbClr val="23115D"/>
        </a:accent4>
        <a:accent5>
          <a:srgbClr val="B5E3C1"/>
        </a:accent5>
        <a:accent6>
          <a:srgbClr val="2D8AE7"/>
        </a:accent6>
        <a:hlink>
          <a:srgbClr val="6666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db2004c010gl">
  <a:themeElements>
    <a:clrScheme name="sample 3">
      <a:dk1>
        <a:srgbClr val="2B166E"/>
      </a:dk1>
      <a:lt1>
        <a:srgbClr val="FFFFFF"/>
      </a:lt1>
      <a:dk2>
        <a:srgbClr val="3F9D6C"/>
      </a:dk2>
      <a:lt2>
        <a:srgbClr val="DDDDDD"/>
      </a:lt2>
      <a:accent1>
        <a:srgbClr val="5BCD81"/>
      </a:accent1>
      <a:accent2>
        <a:srgbClr val="3399FF"/>
      </a:accent2>
      <a:accent3>
        <a:srgbClr val="FFFFFF"/>
      </a:accent3>
      <a:accent4>
        <a:srgbClr val="23115D"/>
      </a:accent4>
      <a:accent5>
        <a:srgbClr val="B5E3C1"/>
      </a:accent5>
      <a:accent6>
        <a:srgbClr val="2D8AE7"/>
      </a:accent6>
      <a:hlink>
        <a:srgbClr val="6666FF"/>
      </a:hlink>
      <a:folHlink>
        <a:srgbClr val="6C9BB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2B166E"/>
        </a:dk1>
        <a:lt1>
          <a:srgbClr val="FFFFFF"/>
        </a:lt1>
        <a:dk2>
          <a:srgbClr val="336699"/>
        </a:dk2>
        <a:lt2>
          <a:srgbClr val="DDDDDD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3115D"/>
        </a:accent4>
        <a:accent5>
          <a:srgbClr val="B0C6C6"/>
        </a:accent5>
        <a:accent6>
          <a:srgbClr val="B9B900"/>
        </a:accent6>
        <a:hlink>
          <a:srgbClr val="9999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666633"/>
        </a:dk1>
        <a:lt1>
          <a:srgbClr val="FFFFFF"/>
        </a:lt1>
        <a:dk2>
          <a:srgbClr val="000066"/>
        </a:dk2>
        <a:lt2>
          <a:srgbClr val="F7F4D5"/>
        </a:lt2>
        <a:accent1>
          <a:srgbClr val="C86C62"/>
        </a:accent1>
        <a:accent2>
          <a:srgbClr val="D3A5DF"/>
        </a:accent2>
        <a:accent3>
          <a:srgbClr val="FFFFFF"/>
        </a:accent3>
        <a:accent4>
          <a:srgbClr val="56562A"/>
        </a:accent4>
        <a:accent5>
          <a:srgbClr val="E0BAB7"/>
        </a:accent5>
        <a:accent6>
          <a:srgbClr val="BF95CA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B166E"/>
        </a:dk1>
        <a:lt1>
          <a:srgbClr val="FFFFFF"/>
        </a:lt1>
        <a:dk2>
          <a:srgbClr val="3F9D6C"/>
        </a:dk2>
        <a:lt2>
          <a:srgbClr val="DDDDDD"/>
        </a:lt2>
        <a:accent1>
          <a:srgbClr val="5BCD81"/>
        </a:accent1>
        <a:accent2>
          <a:srgbClr val="3399FF"/>
        </a:accent2>
        <a:accent3>
          <a:srgbClr val="FFFFFF"/>
        </a:accent3>
        <a:accent4>
          <a:srgbClr val="23115D"/>
        </a:accent4>
        <a:accent5>
          <a:srgbClr val="B5E3C1"/>
        </a:accent5>
        <a:accent6>
          <a:srgbClr val="2D8AE7"/>
        </a:accent6>
        <a:hlink>
          <a:srgbClr val="6666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db2004c010gl">
  <a:themeElements>
    <a:clrScheme name="sample 3">
      <a:dk1>
        <a:srgbClr val="2B166E"/>
      </a:dk1>
      <a:lt1>
        <a:srgbClr val="FFFFFF"/>
      </a:lt1>
      <a:dk2>
        <a:srgbClr val="3F9D6C"/>
      </a:dk2>
      <a:lt2>
        <a:srgbClr val="DDDDDD"/>
      </a:lt2>
      <a:accent1>
        <a:srgbClr val="5BCD81"/>
      </a:accent1>
      <a:accent2>
        <a:srgbClr val="3399FF"/>
      </a:accent2>
      <a:accent3>
        <a:srgbClr val="FFFFFF"/>
      </a:accent3>
      <a:accent4>
        <a:srgbClr val="23115D"/>
      </a:accent4>
      <a:accent5>
        <a:srgbClr val="B5E3C1"/>
      </a:accent5>
      <a:accent6>
        <a:srgbClr val="2D8AE7"/>
      </a:accent6>
      <a:hlink>
        <a:srgbClr val="6666FF"/>
      </a:hlink>
      <a:folHlink>
        <a:srgbClr val="6C9BB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2B166E"/>
        </a:dk1>
        <a:lt1>
          <a:srgbClr val="FFFFFF"/>
        </a:lt1>
        <a:dk2>
          <a:srgbClr val="336699"/>
        </a:dk2>
        <a:lt2>
          <a:srgbClr val="DDDDDD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3115D"/>
        </a:accent4>
        <a:accent5>
          <a:srgbClr val="B0C6C6"/>
        </a:accent5>
        <a:accent6>
          <a:srgbClr val="B9B900"/>
        </a:accent6>
        <a:hlink>
          <a:srgbClr val="9999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666633"/>
        </a:dk1>
        <a:lt1>
          <a:srgbClr val="FFFFFF"/>
        </a:lt1>
        <a:dk2>
          <a:srgbClr val="000066"/>
        </a:dk2>
        <a:lt2>
          <a:srgbClr val="F7F4D5"/>
        </a:lt2>
        <a:accent1>
          <a:srgbClr val="C86C62"/>
        </a:accent1>
        <a:accent2>
          <a:srgbClr val="D3A5DF"/>
        </a:accent2>
        <a:accent3>
          <a:srgbClr val="FFFFFF"/>
        </a:accent3>
        <a:accent4>
          <a:srgbClr val="56562A"/>
        </a:accent4>
        <a:accent5>
          <a:srgbClr val="E0BAB7"/>
        </a:accent5>
        <a:accent6>
          <a:srgbClr val="BF95CA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B166E"/>
        </a:dk1>
        <a:lt1>
          <a:srgbClr val="FFFFFF"/>
        </a:lt1>
        <a:dk2>
          <a:srgbClr val="3F9D6C"/>
        </a:dk2>
        <a:lt2>
          <a:srgbClr val="DDDDDD"/>
        </a:lt2>
        <a:accent1>
          <a:srgbClr val="5BCD81"/>
        </a:accent1>
        <a:accent2>
          <a:srgbClr val="3399FF"/>
        </a:accent2>
        <a:accent3>
          <a:srgbClr val="FFFFFF"/>
        </a:accent3>
        <a:accent4>
          <a:srgbClr val="23115D"/>
        </a:accent4>
        <a:accent5>
          <a:srgbClr val="B5E3C1"/>
        </a:accent5>
        <a:accent6>
          <a:srgbClr val="2D8AE7"/>
        </a:accent6>
        <a:hlink>
          <a:srgbClr val="6666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ЗЕЛЕНАЯ ПЛАНЕТА</Template>
  <TotalTime>1922</TotalTime>
  <Words>642</Words>
  <Application>Microsoft Office PowerPoint</Application>
  <PresentationFormat>Лист A4 (210x297 мм)</PresentationFormat>
  <Paragraphs>89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Verdana</vt:lpstr>
      <vt:lpstr>Wingdings</vt:lpstr>
      <vt:lpstr>Calibri</vt:lpstr>
      <vt:lpstr>Times New Roman</vt:lpstr>
      <vt:lpstr>Angsana New</vt:lpstr>
      <vt:lpstr>cdb2004c010gl</vt:lpstr>
      <vt:lpstr>1_cdb2004c010gl</vt:lpstr>
      <vt:lpstr>2_cdb2004c010gl</vt:lpstr>
      <vt:lpstr>Adobe Photoshop Image</vt:lpstr>
      <vt:lpstr>Слайд 1</vt:lpstr>
      <vt:lpstr>Усі міста світу щорічно викидають в навколишнє середовище до 3 млрд. т твердих промислових та побутових відходів, понад 500 км3 промислових та побутових стоків  і близько 1 млрд. т різноманітних аерозолів.  Для порівняння: на Землі відомо 578 активних вулканів, виверження яких дають 2,5 млрд. т лави, попелу,  водяних парів і газів.   </vt:lpstr>
      <vt:lpstr>Закон України «Про відходи» </vt:lpstr>
      <vt:lpstr>Мета роботи</vt:lpstr>
      <vt:lpstr>Завдання</vt:lpstr>
      <vt:lpstr>Слайд 6</vt:lpstr>
      <vt:lpstr>Анкета обстеження території</vt:lpstr>
      <vt:lpstr>Нанесення на карту району результатів дослідження несанкціонованих звалищ</vt:lpstr>
      <vt:lpstr>Класифікація ділянок за ступенем приорітетності ліквідації несанкціонованих звалищ</vt:lpstr>
      <vt:lpstr>Негативний вплив несанкціонованих звалищ на умови життя населення</vt:lpstr>
      <vt:lpstr>Поводження з твердими побутовими відходами</vt:lpstr>
      <vt:lpstr>Висновки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Альтернативна енергетика</dc:title>
  <dc:creator>Яна</dc:creator>
  <cp:lastModifiedBy>ИРА</cp:lastModifiedBy>
  <cp:revision>127</cp:revision>
  <dcterms:modified xsi:type="dcterms:W3CDTF">2019-04-16T22:55:10Z</dcterms:modified>
</cp:coreProperties>
</file>