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4" r:id="rId3"/>
    <p:sldId id="275" r:id="rId4"/>
    <p:sldId id="258" r:id="rId5"/>
    <p:sldId id="259" r:id="rId6"/>
    <p:sldId id="260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6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C463-FC43-4499-9AE1-8B89B28E81A2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E1266-9B0F-4760-B8C2-F81CD587F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75A78-2ED6-4429-A31E-57F02A9A4A18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14008-2390-4F56-8022-1972262E2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77D35-7A01-4E46-914E-888D0B565557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485E7-6FBE-4EE3-9312-83B12AD32A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FA9EA-EA81-42F0-B638-67D7225B65D9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9322A-1A0B-4D99-8901-A165BB2FF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E9E05-79CB-4996-B63C-A0223B4BCD57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A7FC1-62FF-44CF-ABF2-B4FD49C14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F0F32-E861-4DE7-B2E9-CD0EF17CF566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797A0-91FB-4996-9F6E-44359C6EC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25616-EE40-43EC-A8E3-D21D4D1C04E5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8D850-08F1-4520-BB5F-DAF126590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84CE-B311-409E-8BB5-F8138B4A9B9B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204D-33EE-4C44-B9A1-F9A0382EB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A2AEF-EFF0-46D9-80E5-FC97496108BA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12447-3CD2-425C-A70F-C913EA45E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21E8C-CF86-4FA0-852F-91EE140483C3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70D33-FAC6-4358-98B7-2F892263E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AC3B-C61D-438C-8522-A7A95C4BE7E7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40304-FA12-4E53-9126-3351D6D5D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CBD6735-3D19-4547-A8CC-FBDA1A582608}" type="datetimeFigureOut">
              <a:rPr lang="ru-RU"/>
              <a:pPr>
                <a:defRPr/>
              </a:pPr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83045D8-411B-43C3-8DD7-59B7832BE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9" r:id="rId3"/>
    <p:sldLayoutId id="2147483704" r:id="rId4"/>
    <p:sldLayoutId id="2147483705" r:id="rId5"/>
    <p:sldLayoutId id="2147483706" r:id="rId6"/>
    <p:sldLayoutId id="2147483710" r:id="rId7"/>
    <p:sldLayoutId id="2147483711" r:id="rId8"/>
    <p:sldLayoutId id="2147483712" r:id="rId9"/>
    <p:sldLayoutId id="2147483707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8" y="1628775"/>
            <a:ext cx="8424862" cy="2087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КУЧЕРОВ 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Я.В. – </a:t>
            </a:r>
            <a:br>
              <a:rPr lang="ru-RU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ГРОМАДСЬКИЙ ДІЯЧ 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МЕЦЕНАТ ГУДИМІВЩИНИ</a:t>
            </a:r>
            <a:br>
              <a:rPr lang="ru-RU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5600" y="2997200"/>
            <a:ext cx="3313113" cy="35274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Роботу виконала: </a:t>
            </a:r>
          </a:p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Іщенко Юлія Володимирівна, </a:t>
            </a:r>
          </a:p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учениця  10 класу</a:t>
            </a:r>
            <a:endParaRPr lang="en-US" sz="1800" smtClean="0">
              <a:solidFill>
                <a:srgbClr val="06436B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Гудимівського</a:t>
            </a:r>
            <a:r>
              <a:rPr lang="en-US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НВК</a:t>
            </a:r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: ЗОШ</a:t>
            </a:r>
          </a:p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І-ІІІ ступенів – ДНЗ</a:t>
            </a:r>
          </a:p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Науковий керівник: </a:t>
            </a:r>
          </a:p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Гончар Тамара Сергіївна</a:t>
            </a:r>
          </a:p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вчитель історії та правознавства</a:t>
            </a:r>
          </a:p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Гудимівського НВК: ЗОШ</a:t>
            </a:r>
          </a:p>
          <a:p>
            <a:pPr eaLnBrk="1" hangingPunct="1"/>
            <a:r>
              <a:rPr lang="ru-RU" sz="1800" smtClean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І-ІІІ ступенів – ДНЗ</a:t>
            </a:r>
          </a:p>
          <a:p>
            <a:pPr eaLnBrk="1" hangingPunct="1"/>
            <a:endParaRPr lang="ru-RU" sz="1600" smtClean="0"/>
          </a:p>
        </p:txBody>
      </p:sp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3284538"/>
            <a:ext cx="469582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395288" y="188913"/>
            <a:ext cx="84978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МІНІСТЕРСТВО ОСВІТИ І НАУКИ УКРАЇНИ</a:t>
            </a:r>
          </a:p>
          <a:p>
            <a:pPr algn="ctr"/>
            <a:r>
              <a:rPr lang="uk-UA" sz="14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НАЦІОНАЛЬНА АКАДЕМІЯ НАУК УКРАЇНИ</a:t>
            </a:r>
            <a:endParaRPr lang="ru-RU" sz="1400" dirty="0">
              <a:solidFill>
                <a:srgbClr val="06436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НАЦІОНАЛЬНИЙ ЦЕНТР «МАЛА АКАДЕМІЯ НАУК УКРАЇНИ»</a:t>
            </a: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124075" y="981075"/>
            <a:ext cx="5473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Всеукраїнський інтерактивний конкурс “МАН – Юніор Дослідник”</a:t>
            </a:r>
            <a:endParaRPr lang="ru-RU" sz="1400" dirty="0">
              <a:solidFill>
                <a:srgbClr val="06436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288" y="333375"/>
            <a:ext cx="8497887" cy="3449638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Якова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Володимировича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1907 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себе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повноваження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Вшановуючи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заслуги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Лебединське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земство у 1908 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заснувало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Лебединській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чоловічій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службу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довготривалу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плідну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земстві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Орденами Св.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Станіслава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(1864), Св. Анни II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(1882), Св.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(1888)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95536" y="3970828"/>
            <a:ext cx="2304256" cy="240794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03848" y="3696309"/>
            <a:ext cx="2592288" cy="29569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238390" y="3855160"/>
            <a:ext cx="2639282" cy="263928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1"/>
          <p:cNvSpPr>
            <a:spLocks noGrp="1"/>
          </p:cNvSpPr>
          <p:nvPr>
            <p:ph idx="1"/>
          </p:nvPr>
        </p:nvSpPr>
        <p:spPr>
          <a:xfrm>
            <a:off x="4284663" y="404813"/>
            <a:ext cx="4608512" cy="3451225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mtClean="0">
                <a:latin typeface="Times New Roman" pitchFamily="18" charset="0"/>
                <a:cs typeface="Times New Roman" pitchFamily="18" charset="0"/>
              </a:rPr>
              <a:t>Як приватна особа Яків Володимирович виділяв значні грошові суми на благодійні цілі. Він був абонентом першої в імперії сільської телефонної лінії (1899), до відкриття якої мав безпосереднє відношення.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Symbol" pitchFamily="18" charset="2"/>
              <a:buNone/>
            </a:pPr>
            <a:r>
              <a:rPr lang="uk-UA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33845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6063" y="3789363"/>
            <a:ext cx="48831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Прямоугольник 2"/>
          <p:cNvSpPr>
            <a:spLocks noChangeArrowheads="1"/>
          </p:cNvSpPr>
          <p:nvPr/>
        </p:nvSpPr>
        <p:spPr bwMode="auto">
          <a:xfrm>
            <a:off x="74613" y="3078163"/>
            <a:ext cx="398145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uk-UA" sz="240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    У Лебединському повіті володів 2212 десятинами землі у 1905 р. і 2257 десятинами землі у 1909 </a:t>
            </a:r>
            <a:r>
              <a:rPr lang="en-US" sz="240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40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., кінним (верхові і рисисті коні) і винокурним (у с. Будилка) заводами, мав економії у селах Будилка, Гудимівка, Вільшанка, Ховратівщина.</a:t>
            </a:r>
            <a:endParaRPr lang="ru-RU" sz="2400">
              <a:solidFill>
                <a:srgbClr val="073E8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ъект 1"/>
          <p:cNvSpPr>
            <a:spLocks noGrp="1"/>
          </p:cNvSpPr>
          <p:nvPr>
            <p:ph idx="1"/>
          </p:nvPr>
        </p:nvSpPr>
        <p:spPr>
          <a:xfrm>
            <a:off x="377825" y="260350"/>
            <a:ext cx="5832475" cy="2314575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Все життя Яків Володимирович був одиноким. Мати Анастасія Матвіївна померла у 1898 році і похована разом з чоловіком у сімейному склепі. Над ними була збудована красива каплиця.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z="2000" smtClean="0">
                <a:solidFill>
                  <a:srgbClr val="073E87"/>
                </a:solidFill>
                <a:latin typeface="Times New Roman" pitchFamily="18" charset="0"/>
              </a:rPr>
              <a:t>11(24) листопада 1909 р. у Петербурзі від хвороби серця помер Яків Володимирович Кучеров.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Symbol" pitchFamily="18" charset="2"/>
              <a:buNone/>
            </a:pPr>
            <a:endParaRPr lang="ru-RU" sz="20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260350"/>
            <a:ext cx="31686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88" y="3357563"/>
            <a:ext cx="316865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3779838" y="3860800"/>
            <a:ext cx="51847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>
                <a:solidFill>
                  <a:schemeClr val="tx2"/>
                </a:solidFill>
                <a:latin typeface="Times New Roman" pitchFamily="18" charset="0"/>
              </a:rPr>
              <a:t>Зовсім недавно учні нашої школи провели дослідження і з'ясували, що на Лебедин-ському кладовищі знаходиться надгробна плита матері КучероваЯ. В. - Кучерової Анастасії Матвіївни, яку ми б хотіли повернути до села Гудимівки на попереднє місце поховання, де раніше знаходилася церква. </a:t>
            </a:r>
            <a:endParaRPr lang="ru-RU" sz="200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ъект 1"/>
          <p:cNvSpPr>
            <a:spLocks noGrp="1"/>
          </p:cNvSpPr>
          <p:nvPr>
            <p:ph idx="1"/>
          </p:nvPr>
        </p:nvSpPr>
        <p:spPr>
          <a:xfrm>
            <a:off x="4889500" y="188913"/>
            <a:ext cx="4075113" cy="6192837"/>
          </a:xfrm>
        </p:spPr>
        <p:txBody>
          <a:bodyPr/>
          <a:lstStyle/>
          <a:p>
            <a:pPr marL="0" indent="0" algn="just" eaLnBrk="1" hangingPunct="1">
              <a:buFont typeface="Symbol" pitchFamily="18" charset="2"/>
              <a:buNone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На початку 80-х років, коли робили котловани під лікарняний корпус у                м. Лебедині, будівельники знайшли гранітну плиту. Вона з обох боків була полірована і на ній виднівся напис: «Якову Влодимировичу Кучерову.Благодарное Лебединское земство. Род. 9.ХІІ. 1834 - скон. 11.XI. 1909. Служил родному земству 1868 -1909». Плиту перенесли і поклали біля входу в клінічну лабораторію. </a:t>
            </a:r>
            <a:r>
              <a:rPr lang="uk-UA" sz="1800" smtClean="0">
                <a:latin typeface="Times New Roman" pitchFamily="18" charset="0"/>
              </a:rPr>
              <a:t>У 2007 р. за ініціативою педагогічного та учнівського колективу Гудимівського НВК  на чолі з директором Білковським  М. М. та сільського голови ГлудикаП. К.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мармурова плита була встановлена біля приміщення Гудимівського НВК. </a:t>
            </a:r>
            <a:r>
              <a:rPr lang="uk-UA" sz="1800" smtClean="0">
                <a:latin typeface="Times New Roman" pitchFamily="18" charset="0"/>
              </a:rPr>
              <a:t>Також біля плити була встановлена меморіальна дошка, як дань пам'яті про видатного земляка і просто про людину, яка за власні кошти збудувала цю школу.</a:t>
            </a:r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68471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1"/>
          <p:cNvSpPr>
            <a:spLocks noGrp="1"/>
          </p:cNvSpPr>
          <p:nvPr>
            <p:ph idx="1"/>
          </p:nvPr>
        </p:nvSpPr>
        <p:spPr>
          <a:xfrm>
            <a:off x="468313" y="3933825"/>
            <a:ext cx="8194675" cy="1944688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Нині у Лебединському краєзнавчому музеї зберігаються портрети Якова Володимировича, виконані харківським художником І. Святенком і Н. X. Онацьким, та його матері.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У шкільному краєзнавчому музеї Гудимівського НВК  мною та моїм учителем Гончар Т. С. створені стенди та експозиції присвячені пам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яті мецената.</a:t>
            </a:r>
          </a:p>
          <a:p>
            <a:pPr marL="0" indent="0" eaLnBrk="1" hangingPunct="1">
              <a:buFont typeface="Symbol" pitchFamily="18" charset="2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3" descr="H:\Кучеров\P101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4119563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H:\Кучеров\P1010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8363" y="333375"/>
            <a:ext cx="4127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825" y="333375"/>
            <a:ext cx="8550275" cy="6216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>
              <a:defRPr/>
            </a:pPr>
            <a:r>
              <a:rPr lang="ru-RU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такій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людині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як Я. В. Кучеров, наша держава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формується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розвивається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 Я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пишаюся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цим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визначним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громадським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діячем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гордістю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моєї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малої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батьківщини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Гудимівки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частинкою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краю. Ми,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юне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покоління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маємо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брати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гарний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приклад,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дбати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піклуватися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про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майбутнє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>
              <a:defRPr/>
            </a:pP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краєзнавчо-дослідницької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дозволило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висновки</a:t>
            </a: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AutoNum type="arabicPeriod"/>
              <a:defRPr/>
            </a:pP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Доведено 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Кучеров Я.В.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зробив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великий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внесок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Гудимівщини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всієї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та за кордоном. </a:t>
            </a:r>
          </a:p>
          <a:p>
            <a:pPr>
              <a:buFontTx/>
              <a:buAutoNum type="arabicPeriod" startAt="2"/>
              <a:defRPr/>
            </a:pP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Досліджений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життєвий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професійний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шлях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відомого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політика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військового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громадського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діяча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Кучерова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Я.В.</a:t>
            </a:r>
          </a:p>
          <a:p>
            <a:pPr>
              <a:buFontTx/>
              <a:buAutoNum type="arabicPeriod" startAt="2"/>
              <a:defRPr/>
            </a:pP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Встановлено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меценатська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Кучерова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Я.В.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сприяла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політичному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економічному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краю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вцілому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Tx/>
              <a:buAutoNum type="arabicPeriod" startAt="2"/>
              <a:defRPr/>
            </a:pP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з’ясовано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зробив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вагомий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внесок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медицини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сільського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AutoNum type="arabicPeriod" startAt="2"/>
              <a:defRPr/>
            </a:pP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Визначено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меценатська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політична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громадська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відзначена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високими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нагородами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        </a:t>
            </a:r>
            <a:endParaRPr lang="ru-RU" sz="20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88913"/>
            <a:ext cx="6877050" cy="63094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2000" b="1" dirty="0" err="1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краєзнавчо-наукової</a:t>
            </a: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 err="1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роботи</a:t>
            </a: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</a:rPr>
              <a:t>Іщенко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</a:rPr>
              <a:t>Юлія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</a:rPr>
              <a:t>Володимирівна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</a:rPr>
              <a:t>учениця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 10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</a:rPr>
              <a:t>класу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</a:rPr>
              <a:t>Гудимівського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 НВК: ЗОШ І – ІІІ ст. </a:t>
            </a:r>
            <a:r>
              <a:rPr lang="ru-RU" sz="2000" dirty="0" smtClean="0">
                <a:solidFill>
                  <a:srgbClr val="06436B"/>
                </a:solidFill>
                <a:latin typeface="Times New Roman" pitchFamily="18" charset="0"/>
              </a:rPr>
              <a:t>– ДНЗ.</a:t>
            </a:r>
            <a:endParaRPr lang="ru-RU" sz="2000" dirty="0">
              <a:solidFill>
                <a:srgbClr val="06436B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Керівник</a:t>
            </a: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проекту: 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Гончар Тамара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</a:rPr>
              <a:t>Сегріївна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, у</a:t>
            </a:r>
            <a:r>
              <a:rPr lang="ru-RU" sz="2000" dirty="0" smtClean="0">
                <a:solidFill>
                  <a:srgbClr val="06436B"/>
                </a:solidFill>
                <a:latin typeface="Times New Roman" pitchFamily="18" charset="0"/>
              </a:rPr>
              <a:t>читель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</a:rPr>
              <a:t>історії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</a:rPr>
              <a:t>правознавства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Гудимівського</a:t>
            </a:r>
            <a:r>
              <a:rPr lang="ru-RU" sz="2000" dirty="0">
                <a:solidFill>
                  <a:srgbClr val="064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НВК: ЗОШ І – ІІІ ст. – ДНЗ.</a:t>
            </a:r>
            <a:endParaRPr lang="ru-RU" sz="2000" b="1" dirty="0">
              <a:solidFill>
                <a:srgbClr val="06436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b="1" dirty="0" err="1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Актуальність</a:t>
            </a: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краєзнавчо-наукової</a:t>
            </a: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Дослідити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зберегти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нащадків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пам'ять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про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життєвий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шлях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відомого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громадського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діяча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та  мецената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Гудимівщини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Кучерова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Я.В.. 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Меценатська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Кучерова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сприяла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політичному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економічному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 краю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вцілому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зробив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вагомий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внесок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медицини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сільського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Мета </a:t>
            </a:r>
            <a:r>
              <a:rPr lang="ru-RU" sz="2000" b="1" dirty="0" err="1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b="1" dirty="0">
                <a:solidFill>
                  <a:srgbClr val="06436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розглянути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відомої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Гудимівщини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: активного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громадського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діяча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та мецената -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Кучерова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Я. В..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Висвітлити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проблему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історичної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спадщини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наступних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поколінь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. Мета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викликала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необхідність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розв'язання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простежити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життєвий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шлях та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висвітлити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меценатську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Кучерова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Я. В.,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внесок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sz="2000" dirty="0">
                <a:solidFill>
                  <a:srgbClr val="06436B"/>
                </a:solidFill>
                <a:latin typeface="Times New Roman" pitchFamily="18" charset="0"/>
                <a:cs typeface="Times New Roman" pitchFamily="18" charset="0"/>
              </a:rPr>
              <a:t> краю.</a:t>
            </a:r>
          </a:p>
        </p:txBody>
      </p:sp>
      <p:pic>
        <p:nvPicPr>
          <p:cNvPr id="14338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2956" y="3284984"/>
            <a:ext cx="1833067" cy="24486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0" name="Picture 4" descr="IMG_91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2956" y="764704"/>
            <a:ext cx="178250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3700" y="549275"/>
            <a:ext cx="8353425" cy="44307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мети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поставлені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життєвий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Я.В.;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зібрати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дані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меценатську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громадську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з'ясувати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роль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відіграла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краю та для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вцілому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Об'єкт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меценатська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видатної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постаті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 В..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Предмет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життєвий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 та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Я.В..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Хронологічні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рамки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охоплюють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1863-1909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р.р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745038"/>
            <a:ext cx="292417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C:\Documents and Settings\Admin\Рабочий стол\20190218_094421_HD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789363"/>
            <a:ext cx="38163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8313" y="1700213"/>
            <a:ext cx="8424862" cy="4921250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Володимирович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2(21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1834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Гудимівка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Лебединського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дворянській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ім'ї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Петровському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кадетському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1853 р.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Служив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поручиком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Білозерському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піхотному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полку,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підпоручиком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Лейб-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єгерському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Гатчинському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полку.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штабс-капітаном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1863 р.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обставинами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звільнився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Symbol" pitchFamily="18" charset="2"/>
              <a:buNone/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6600" y="338138"/>
            <a:ext cx="5410200" cy="1252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Кучеров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Яків Володимирович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28670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4541838"/>
            <a:ext cx="32766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ъект 1"/>
          <p:cNvSpPr>
            <a:spLocks noGrp="1"/>
          </p:cNvSpPr>
          <p:nvPr>
            <p:ph idx="1"/>
          </p:nvPr>
        </p:nvSpPr>
        <p:spPr>
          <a:xfrm>
            <a:off x="323850" y="404813"/>
            <a:ext cx="8496300" cy="5721350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У 1868 р. Кучерова Якова Володимировича вперше обрали (від курії земельних власників) гласним Лебединського повітового, а згодом і Харківського губернського земств. 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24 січня 1885 р. Кучеров був обраний головою Лебединської земської управи.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Саме на цій роботі у повній мірі розкрилися його талант умілого організатора, риси невтомного працівника на ниві громадської роботи, захисника інтересів місцевого населення перед державними установами та мецената.</a:t>
            </a:r>
          </a:p>
        </p:txBody>
      </p:sp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4076700"/>
            <a:ext cx="5207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1"/>
          <p:cNvSpPr>
            <a:spLocks noGrp="1"/>
          </p:cNvSpPr>
          <p:nvPr>
            <p:ph idx="1"/>
          </p:nvPr>
        </p:nvSpPr>
        <p:spPr>
          <a:xfrm>
            <a:off x="4139952" y="482146"/>
            <a:ext cx="4500563" cy="5576888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Зусиллями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Якова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Володимировича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Лебедині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засноване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Взаємного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кредиту,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з'явилися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жіноча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чоловіча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гімназії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педагогічне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училище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А. 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Макаренка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Лебедині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(разом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К.О.Зільберником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1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1903 року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відкрита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хірургічна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лікарня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хірургічне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відділення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Лебединської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центральної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лікарні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побудована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лікарня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Штепівка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hangingPunct="1">
              <a:buFont typeface="Symbol" pitchFamily="18" charset="2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endParaRPr lang="ru-RU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20713"/>
            <a:ext cx="32797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644900"/>
            <a:ext cx="38163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1"/>
          <p:cNvSpPr>
            <a:spLocks noGrp="1"/>
          </p:cNvSpPr>
          <p:nvPr>
            <p:ph idx="1"/>
          </p:nvPr>
        </p:nvSpPr>
        <p:spPr>
          <a:xfrm>
            <a:off x="4140200" y="188913"/>
            <a:ext cx="5003800" cy="3449637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У 1900 р. Кучеровим був заснований Будильський спиртзавод.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А також ним  було ініційовано будівництво (разом із князем 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Б. С. Щербатовим та графом 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В.О. Капністом) і збудовано залізницю.   22 жовтня 1894 р. була відкрита залізнична гілка Лебедин - Боромля.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381635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644900"/>
            <a:ext cx="4033837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111625"/>
            <a:ext cx="4176712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1"/>
          <p:cNvSpPr>
            <a:spLocks noGrp="1"/>
          </p:cNvSpPr>
          <p:nvPr>
            <p:ph idx="1"/>
          </p:nvPr>
        </p:nvSpPr>
        <p:spPr>
          <a:xfrm>
            <a:off x="0" y="188913"/>
            <a:ext cx="9144000" cy="2519362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Велике    значення    мала    діяльність    Кучерова Якова Володимировича для розвитку села Гудимівка. За його сприяння у 1899 році в с. Гудимівка за рахунок Лебединського земства було збудоване народне училище.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У перший рік навчання до школи пішли 56 хлопчиків і 8 дівча-ток. Народне училище діяло до революції 1917 року.  У 1917 р. школу перенесено в приміщення будинку для відпочинку офіцерів царської армії, який був побудований у 1900 р. на власні  кошти Кучерова Я. В. В цьому приміщенні сьогодні знаходиться навчально – виховний комплекс.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716338"/>
            <a:ext cx="44592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933825"/>
            <a:ext cx="39608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288" y="260350"/>
            <a:ext cx="8497887" cy="27368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1900 р. в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Гудимівка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Успенська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оплатив половину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половину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Калюжне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Забуги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Радчуки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Черемухівка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дерев'яна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позолочені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фарбувалася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тонах. 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3008313"/>
            <a:ext cx="50800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6200" y="2997200"/>
            <a:ext cx="38671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5148263" y="5803900"/>
            <a:ext cx="362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 церкві діяв церковний хор.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610</TotalTime>
  <Words>1356</Words>
  <Application>Microsoft Office PowerPoint</Application>
  <PresentationFormat>Экран (4:3)</PresentationFormat>
  <Paragraphs>78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        КУЧЕРОВ Я.В. –  ГРОМАДСЬКИЙ ДІЯЧ I МЕЦЕНАТ ГУДИМІВЩИНИ </vt:lpstr>
      <vt:lpstr>Презентация PowerPoint</vt:lpstr>
      <vt:lpstr>Презентация PowerPoint</vt:lpstr>
      <vt:lpstr>Кучеров Яків Володимирович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44</cp:revision>
  <dcterms:created xsi:type="dcterms:W3CDTF">2015-04-22T13:55:48Z</dcterms:created>
  <dcterms:modified xsi:type="dcterms:W3CDTF">2019-04-13T14:13:37Z</dcterms:modified>
</cp:coreProperties>
</file>