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7" r:id="rId4"/>
    <p:sldId id="285" r:id="rId5"/>
    <p:sldId id="286" r:id="rId6"/>
    <p:sldId id="287" r:id="rId7"/>
    <p:sldId id="268" r:id="rId8"/>
    <p:sldId id="269" r:id="rId9"/>
    <p:sldId id="271" r:id="rId10"/>
    <p:sldId id="272" r:id="rId11"/>
    <p:sldId id="273" r:id="rId12"/>
    <p:sldId id="274" r:id="rId13"/>
    <p:sldId id="265" r:id="rId14"/>
    <p:sldId id="289" r:id="rId15"/>
    <p:sldId id="29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8000"/>
    <a:srgbClr val="000099"/>
    <a:srgbClr val="0000FF"/>
    <a:srgbClr val="660066"/>
    <a:srgbClr val="FF3300"/>
    <a:srgbClr val="FFFF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9" autoAdjust="0"/>
  </p:normalViewPr>
  <p:slideViewPr>
    <p:cSldViewPr>
      <p:cViewPr varScale="1"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5B96C-5711-4FD4-BF5C-C8EC84F58D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B48E8-FCE3-45C9-8C8F-543893D7CE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8ABA1-63E5-437C-8DCB-46C95DE28E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44CFA-5975-4CB5-A6E6-6AA09EAD90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34BF-BBA1-4883-BD1A-538488121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71289-82B6-476C-9AD1-26E10F7EBD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5A487-DA40-4690-94DE-34CF03A52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A508-EE3F-445A-AF48-F472E07F1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096F-2A43-4CD8-9552-4A77D7C4F1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C63A6-99E8-421D-B4D3-1ACC0A4089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D9A3-A86B-45F9-AD8B-2FDE038EE3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22AE28A-C8A8-4BD4-8B09-4A9ABFAD28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609600"/>
            <a:ext cx="8610600" cy="143192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altLang="ru-RU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ВОДА-ДЖЕРЕЛО ЖИТТЯ</a:t>
            </a:r>
            <a:endParaRPr lang="ru-RU" altLang="ru-RU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2362200"/>
            <a:ext cx="5029200" cy="43434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Виконав: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Івлєв Олександр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учень 9-А класу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Люботинської ЗОШ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І-ІІІ ступенів № 4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Науковий керівник: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Книш Світлана Михайлівна,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вчитель основ здоров</a:t>
            </a:r>
            <a:r>
              <a:rPr lang="en-US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Люботинської ЗОШ </a:t>
            </a:r>
          </a:p>
          <a:p>
            <a:pPr algn="just" eaLnBrk="1" hangingPunct="1">
              <a:lnSpc>
                <a:spcPct val="80000"/>
              </a:lnSpc>
            </a:pPr>
            <a:r>
              <a:rPr lang="uk-UA" altLang="ru-RU" sz="2400" b="1" smtClean="0">
                <a:solidFill>
                  <a:srgbClr val="66FF66"/>
                </a:solidFill>
                <a:effectLst/>
                <a:latin typeface="Times New Roman" pitchFamily="18" charset="0"/>
                <a:cs typeface="Times New Roman" pitchFamily="18" charset="0"/>
              </a:rPr>
              <a:t>І-ІІІ ступенів №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насичення кремнієм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4864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uk-UA" altLang="ru-RU" sz="28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Кремній - дуже корисний камінчик, </a:t>
            </a:r>
            <a:r>
              <a:rPr lang="ru-RU" altLang="ru-RU" sz="2800" dirty="0" err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дезінфікує</a:t>
            </a:r>
            <a:r>
              <a:rPr lang="ru-RU" altLang="ru-RU" sz="28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8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воду, </a:t>
            </a:r>
            <a:r>
              <a:rPr lang="ru-RU" altLang="ru-RU" sz="2800" dirty="0" err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насичує</a:t>
            </a:r>
            <a:r>
              <a:rPr lang="ru-RU" altLang="ru-RU" sz="28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ru-RU" sz="28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корисними</a:t>
            </a:r>
            <a:r>
              <a:rPr lang="ru-RU" altLang="ru-RU" sz="28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властивостями</a:t>
            </a:r>
            <a:r>
              <a:rPr lang="ru-RU" altLang="ru-RU" sz="28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Вода </a:t>
            </a:r>
            <a:r>
              <a:rPr lang="ru-RU" altLang="ru-RU" sz="2800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altLang="ru-RU" sz="28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altLang="ru-RU" sz="28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смачною, </a:t>
            </a:r>
            <a:r>
              <a:rPr lang="ru-RU" altLang="ru-RU" sz="2800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altLang="ru-RU" sz="28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ru-RU" sz="2800" dirty="0" err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псується</a:t>
            </a:r>
            <a:r>
              <a:rPr lang="ru-RU" altLang="ru-RU" sz="28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Tx/>
              <a:buNone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3276600"/>
            <a:ext cx="29940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276600"/>
            <a:ext cx="29940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очищення води сріблом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958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uk-UA" altLang="ru-RU" sz="28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 відомі бактерицидні властивості срібла, які відмінно чистять воду. Все, що треба зробити, це набрати у велику ємність воду і покласти на дно срібний предмет.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altLang="ru-RU" sz="2800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276600"/>
            <a:ext cx="87042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4763" y="3276600"/>
            <a:ext cx="2627312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92100"/>
            <a:ext cx="88392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ru-RU" sz="4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очищення води </a:t>
            </a:r>
            <a:br>
              <a:rPr lang="uk-UA" altLang="ru-RU" sz="4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40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активованим вугіллям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229600" cy="42672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uk-UA" altLang="ru-RU" sz="24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Активоване вугілля широко використовується виробниками фільтрів для води, що дає підставу вважати дієвість вугілля при очищенні води. Він не тільки усуває неприємні запахи різних домішок у воді, але і адсорбує більшість шкідливих речовин.</a:t>
            </a:r>
            <a:r>
              <a:rPr lang="ru-RU" altLang="ru-RU" sz="24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eaLnBrk="1" hangingPunct="1">
              <a:buFontTx/>
              <a:buNone/>
              <a:defRPr/>
            </a:pPr>
            <a:endParaRPr lang="ru-RU" altLang="ru-RU" sz="2800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100" y="3459163"/>
            <a:ext cx="2576513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38525"/>
            <a:ext cx="25765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305800" cy="4724400"/>
          </a:xfrm>
        </p:spPr>
        <p:txBody>
          <a:bodyPr/>
          <a:lstStyle/>
          <a:p>
            <a:pPr marL="85725" indent="-85725" algn="ctr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ko-KR" sz="2800" dirty="0" smtClean="0">
                <a:solidFill>
                  <a:srgbClr val="66FF66"/>
                </a:solidFill>
              </a:rPr>
              <a:t> </a:t>
            </a:r>
            <a:r>
              <a:rPr lang="uk-UA" altLang="ko-KR" sz="36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результативність   </a:t>
            </a:r>
          </a:p>
          <a:p>
            <a:pPr marL="85725" indent="-85725" algn="just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ko-KR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Чисту воду в домашніх умовах можна отримати м</a:t>
            </a:r>
            <a:r>
              <a:rPr lang="ru-RU" altLang="ko-KR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</a:t>
            </a:r>
            <a:r>
              <a:rPr lang="uk-UA" altLang="ko-KR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altLang="ko-KR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насичення</a:t>
            </a:r>
            <a:r>
              <a:rPr lang="ru-RU" altLang="ko-KR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кремнієм</a:t>
            </a:r>
            <a:r>
              <a:rPr lang="uk-UA" altLang="ko-KR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м</a:t>
            </a:r>
            <a:r>
              <a:rPr lang="ru-RU" altLang="ko-KR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</a:t>
            </a:r>
            <a:r>
              <a:rPr lang="uk-UA" altLang="ko-KR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ru-RU" altLang="ko-KR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altLang="ko-KR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ko-KR" sz="3600" dirty="0" err="1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сріб</a:t>
            </a:r>
            <a:r>
              <a:rPr lang="uk-UA" altLang="ko-KR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лом.</a:t>
            </a:r>
          </a:p>
          <a:p>
            <a:pPr marL="85725" indent="-85725" algn="just" eaLnBrk="1" hangingPunct="1">
              <a:lnSpc>
                <a:spcPct val="90000"/>
              </a:lnSpc>
              <a:buFontTx/>
              <a:buNone/>
              <a:defRPr/>
            </a:pPr>
            <a:endParaRPr lang="en-US" altLang="ru-RU" sz="3600" dirty="0" smtClean="0">
              <a:solidFill>
                <a:schemeClr val="hlink"/>
              </a:solidFill>
            </a:endParaRPr>
          </a:p>
          <a:p>
            <a:pPr marL="85725" indent="-85725" eaLnBrk="1" hangingPunct="1">
              <a:lnSpc>
                <a:spcPct val="90000"/>
              </a:lnSpc>
              <a:buFontTx/>
              <a:buNone/>
              <a:defRPr/>
            </a:pPr>
            <a:endParaRPr lang="ru-RU" altLang="ru-RU" sz="2800" dirty="0" smtClean="0">
              <a:solidFill>
                <a:schemeClr val="hlink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362200"/>
            <a:ext cx="6324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305800" cy="4724400"/>
          </a:xfrm>
        </p:spPr>
        <p:txBody>
          <a:bodyPr/>
          <a:lstStyle/>
          <a:p>
            <a:pPr marL="85725" indent="-85725" algn="just" eaLnBrk="1" hangingPunct="1">
              <a:lnSpc>
                <a:spcPct val="90000"/>
              </a:lnSpc>
              <a:buFontTx/>
              <a:buNone/>
              <a:defRPr/>
            </a:pPr>
            <a:r>
              <a:rPr lang="uk-UA" altLang="ko-KR" sz="2800" dirty="0" smtClean="0">
                <a:solidFill>
                  <a:srgbClr val="66FF66"/>
                </a:solidFill>
              </a:rPr>
              <a:t> </a:t>
            </a:r>
            <a:r>
              <a:rPr lang="ru-RU" altLang="ko-KR" sz="3600" dirty="0">
                <a:solidFill>
                  <a:srgbClr val="0000FF"/>
                </a:solidFill>
              </a:rPr>
              <a:t>Людина повинна </a:t>
            </a:r>
            <a:r>
              <a:rPr lang="ru-RU" altLang="ko-KR" sz="3600" dirty="0" err="1">
                <a:solidFill>
                  <a:srgbClr val="0000FF"/>
                </a:solidFill>
              </a:rPr>
              <a:t>пити</a:t>
            </a:r>
            <a:r>
              <a:rPr lang="ru-RU" altLang="ko-KR" sz="3600" dirty="0">
                <a:solidFill>
                  <a:srgbClr val="0000FF"/>
                </a:solidFill>
              </a:rPr>
              <a:t> не </a:t>
            </a:r>
            <a:r>
              <a:rPr lang="ru-RU" altLang="ko-KR" sz="3600" dirty="0" err="1">
                <a:solidFill>
                  <a:srgbClr val="0000FF"/>
                </a:solidFill>
              </a:rPr>
              <a:t>менше</a:t>
            </a:r>
            <a:r>
              <a:rPr lang="ru-RU" altLang="ko-KR" sz="3600" dirty="0">
                <a:solidFill>
                  <a:srgbClr val="0000FF"/>
                </a:solidFill>
              </a:rPr>
              <a:t> 1,5 </a:t>
            </a:r>
            <a:r>
              <a:rPr lang="ru-RU" altLang="ko-KR" sz="3600" dirty="0" err="1">
                <a:solidFill>
                  <a:srgbClr val="0000FF"/>
                </a:solidFill>
              </a:rPr>
              <a:t>літра</a:t>
            </a:r>
            <a:r>
              <a:rPr lang="ru-RU" altLang="ko-KR" sz="3600" dirty="0">
                <a:solidFill>
                  <a:srgbClr val="0000FF"/>
                </a:solidFill>
              </a:rPr>
              <a:t> </a:t>
            </a:r>
            <a:r>
              <a:rPr lang="ru-RU" altLang="ko-KR" sz="3600" dirty="0" err="1">
                <a:solidFill>
                  <a:srgbClr val="0000FF"/>
                </a:solidFill>
              </a:rPr>
              <a:t>рідини</a:t>
            </a:r>
            <a:r>
              <a:rPr lang="ru-RU" altLang="ko-KR" sz="3600" dirty="0">
                <a:solidFill>
                  <a:srgbClr val="0000FF"/>
                </a:solidFill>
              </a:rPr>
              <a:t>. </a:t>
            </a:r>
            <a:r>
              <a:rPr lang="ru-RU" altLang="ko-KR" sz="3600" dirty="0" err="1">
                <a:solidFill>
                  <a:srgbClr val="0000FF"/>
                </a:solidFill>
              </a:rPr>
              <a:t>Краще</a:t>
            </a:r>
            <a:r>
              <a:rPr lang="ru-RU" altLang="ko-KR" sz="3600" dirty="0">
                <a:solidFill>
                  <a:srgbClr val="0000FF"/>
                </a:solidFill>
              </a:rPr>
              <a:t> </a:t>
            </a:r>
            <a:r>
              <a:rPr lang="ru-RU" altLang="ko-KR" sz="3600" dirty="0" err="1">
                <a:solidFill>
                  <a:srgbClr val="0000FF"/>
                </a:solidFill>
              </a:rPr>
              <a:t>всього</a:t>
            </a:r>
            <a:r>
              <a:rPr lang="ru-RU" altLang="ko-KR" sz="3600" dirty="0">
                <a:solidFill>
                  <a:srgbClr val="0000FF"/>
                </a:solidFill>
              </a:rPr>
              <a:t> чистого, з природного </a:t>
            </a:r>
            <a:r>
              <a:rPr lang="ru-RU" altLang="ko-KR" sz="3600" dirty="0" err="1">
                <a:solidFill>
                  <a:srgbClr val="0000FF"/>
                </a:solidFill>
              </a:rPr>
              <a:t>джерела</a:t>
            </a:r>
            <a:r>
              <a:rPr lang="ru-RU" altLang="ko-KR" sz="3600" dirty="0">
                <a:solidFill>
                  <a:srgbClr val="0000FF"/>
                </a:solidFill>
              </a:rPr>
              <a:t>. </a:t>
            </a:r>
            <a:r>
              <a:rPr lang="ru-RU" altLang="ko-KR" sz="3600" dirty="0" err="1">
                <a:solidFill>
                  <a:srgbClr val="0000FF"/>
                </a:solidFill>
              </a:rPr>
              <a:t>Якщо</a:t>
            </a:r>
            <a:r>
              <a:rPr lang="ru-RU" altLang="ko-KR" sz="3600" dirty="0">
                <a:solidFill>
                  <a:srgbClr val="0000FF"/>
                </a:solidFill>
              </a:rPr>
              <a:t> </a:t>
            </a:r>
            <a:r>
              <a:rPr lang="ru-RU" altLang="ko-KR" sz="3600" dirty="0" err="1">
                <a:solidFill>
                  <a:srgbClr val="0000FF"/>
                </a:solidFill>
              </a:rPr>
              <a:t>його</a:t>
            </a:r>
            <a:r>
              <a:rPr lang="ru-RU" altLang="ko-KR" sz="3600" dirty="0">
                <a:solidFill>
                  <a:srgbClr val="0000FF"/>
                </a:solidFill>
              </a:rPr>
              <a:t> </a:t>
            </a:r>
            <a:r>
              <a:rPr lang="ru-RU" altLang="ko-KR" sz="3600" dirty="0" err="1">
                <a:solidFill>
                  <a:srgbClr val="0000FF"/>
                </a:solidFill>
              </a:rPr>
              <a:t>немає</a:t>
            </a:r>
            <a:r>
              <a:rPr lang="ru-RU" altLang="ko-KR" sz="3600" dirty="0">
                <a:solidFill>
                  <a:srgbClr val="0000FF"/>
                </a:solidFill>
              </a:rPr>
              <a:t> </a:t>
            </a:r>
            <a:r>
              <a:rPr lang="ru-RU" altLang="ko-KR" sz="3600" dirty="0" err="1">
                <a:solidFill>
                  <a:srgbClr val="0000FF"/>
                </a:solidFill>
              </a:rPr>
              <a:t>під</a:t>
            </a:r>
            <a:r>
              <a:rPr lang="ru-RU" altLang="ko-KR" sz="3600" dirty="0">
                <a:solidFill>
                  <a:srgbClr val="0000FF"/>
                </a:solidFill>
              </a:rPr>
              <a:t> руками, </a:t>
            </a:r>
            <a:r>
              <a:rPr lang="ru-RU" altLang="ko-KR" sz="3600" dirty="0" err="1">
                <a:solidFill>
                  <a:srgbClr val="0000FF"/>
                </a:solidFill>
              </a:rPr>
              <a:t>тоді</a:t>
            </a:r>
            <a:r>
              <a:rPr lang="ru-RU" altLang="ko-KR" sz="3600" dirty="0">
                <a:solidFill>
                  <a:srgbClr val="0000FF"/>
                </a:solidFill>
              </a:rPr>
              <a:t> </a:t>
            </a:r>
            <a:r>
              <a:rPr lang="ru-RU" altLang="ko-KR" sz="3600" dirty="0" err="1">
                <a:solidFill>
                  <a:srgbClr val="0000FF"/>
                </a:solidFill>
              </a:rPr>
              <a:t>потрібно</a:t>
            </a:r>
            <a:r>
              <a:rPr lang="ru-RU" altLang="ko-KR" sz="3600" dirty="0">
                <a:solidFill>
                  <a:srgbClr val="0000FF"/>
                </a:solidFill>
              </a:rPr>
              <a:t> </a:t>
            </a:r>
            <a:r>
              <a:rPr lang="ru-RU" altLang="ko-KR" sz="3600" dirty="0" err="1">
                <a:solidFill>
                  <a:srgbClr val="0000FF"/>
                </a:solidFill>
              </a:rPr>
              <a:t>зробити</a:t>
            </a:r>
            <a:r>
              <a:rPr lang="ru-RU" altLang="ko-KR" sz="3600" dirty="0">
                <a:solidFill>
                  <a:srgbClr val="0000FF"/>
                </a:solidFill>
              </a:rPr>
              <a:t> все </a:t>
            </a:r>
            <a:r>
              <a:rPr lang="ru-RU" altLang="ko-KR" sz="3600" dirty="0" err="1">
                <a:solidFill>
                  <a:srgbClr val="0000FF"/>
                </a:solidFill>
              </a:rPr>
              <a:t>можливе</a:t>
            </a:r>
            <a:r>
              <a:rPr lang="ru-RU" altLang="ko-KR" sz="3600" dirty="0">
                <a:solidFill>
                  <a:srgbClr val="0000FF"/>
                </a:solidFill>
              </a:rPr>
              <a:t>, </a:t>
            </a:r>
            <a:r>
              <a:rPr lang="ru-RU" altLang="ko-KR" sz="3600" dirty="0" err="1">
                <a:solidFill>
                  <a:srgbClr val="0000FF"/>
                </a:solidFill>
              </a:rPr>
              <a:t>щоб</a:t>
            </a:r>
            <a:r>
              <a:rPr lang="ru-RU" altLang="ko-KR" sz="3600" dirty="0">
                <a:solidFill>
                  <a:srgbClr val="0000FF"/>
                </a:solidFill>
              </a:rPr>
              <a:t> максимально </a:t>
            </a:r>
            <a:r>
              <a:rPr lang="ru-RU" altLang="ko-KR" sz="3600" dirty="0" err="1">
                <a:solidFill>
                  <a:srgbClr val="0000FF"/>
                </a:solidFill>
              </a:rPr>
              <a:t>очистити</a:t>
            </a:r>
            <a:r>
              <a:rPr lang="ru-RU" altLang="ko-KR" sz="3600" dirty="0">
                <a:solidFill>
                  <a:srgbClr val="0000FF"/>
                </a:solidFill>
              </a:rPr>
              <a:t> воду </a:t>
            </a:r>
            <a:r>
              <a:rPr lang="ru-RU" altLang="ko-KR" sz="3600" dirty="0" err="1">
                <a:solidFill>
                  <a:srgbClr val="0000FF"/>
                </a:solidFill>
              </a:rPr>
              <a:t>від</a:t>
            </a:r>
            <a:r>
              <a:rPr lang="ru-RU" altLang="ko-KR" sz="3600" dirty="0">
                <a:solidFill>
                  <a:srgbClr val="0000FF"/>
                </a:solidFill>
              </a:rPr>
              <a:t> </a:t>
            </a:r>
            <a:r>
              <a:rPr lang="ru-RU" altLang="ko-KR" sz="3600" dirty="0" err="1">
                <a:solidFill>
                  <a:srgbClr val="0000FF"/>
                </a:solidFill>
              </a:rPr>
              <a:t>домішок</a:t>
            </a:r>
            <a:r>
              <a:rPr lang="ru-RU" altLang="ko-KR" sz="3600" dirty="0">
                <a:solidFill>
                  <a:srgbClr val="0000FF"/>
                </a:solidFill>
              </a:rPr>
              <a:t>.</a:t>
            </a:r>
            <a:endParaRPr lang="ru-RU" altLang="ru-RU" sz="2800" dirty="0" smtClean="0">
              <a:solidFill>
                <a:srgbClr val="0000FF"/>
              </a:solidFill>
            </a:endParaRPr>
          </a:p>
        </p:txBody>
      </p:sp>
      <p:pic>
        <p:nvPicPr>
          <p:cNvPr id="16387" name="Picture 7" descr="_444444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752850"/>
            <a:ext cx="30480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 descr="index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752850"/>
            <a:ext cx="303212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2590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altLang="ru-RU" sz="6600" b="1" smtClean="0">
                <a:solidFill>
                  <a:srgbClr val="66FF66"/>
                </a:solidFill>
                <a:effectLst/>
              </a:rPr>
              <a:t>Дякую за увагу</a:t>
            </a:r>
            <a:endParaRPr lang="ru-RU" altLang="ru-RU" sz="6600" b="1" smtClean="0">
              <a:solidFill>
                <a:srgbClr val="66FF66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8763000" cy="2667000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altLang="ru-RU" sz="36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uk-UA" altLang="ru-RU" sz="36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є </a:t>
            </a:r>
            <a:r>
              <a:rPr lang="uk-UA" altLang="ru-RU" sz="36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з найважливіших елементів зовнішнього середовища. Вона має велике значення для задоволення фізіологічних, </a:t>
            </a:r>
            <a:r>
              <a:rPr lang="uk-UA" altLang="ru-RU" sz="36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санітарно - </a:t>
            </a:r>
            <a:r>
              <a:rPr lang="uk-UA" altLang="ru-RU" sz="36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гігієнічних та господарських потреб людини. </a:t>
            </a:r>
            <a:endParaRPr lang="ru-RU" altLang="ru-RU" sz="3600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10" descr="1344823979_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264025"/>
            <a:ext cx="31242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2" descr="%D0%92%D0%BE%D0%B4%D0%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264025"/>
            <a:ext cx="309562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458200" cy="24384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Актуальність роботи</a:t>
            </a:r>
            <a:r>
              <a:rPr lang="uk-UA" altLang="ru-RU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altLang="ru-RU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дослідженні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питної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та </a:t>
            </a:r>
            <a:r>
              <a:rPr lang="ru-RU" altLang="ru-RU" dirty="0" err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з’ясуванні</a:t>
            </a:r>
            <a:r>
              <a:rPr lang="ru-RU" altLang="ru-RU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покращити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7" descr="960456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641725"/>
            <a:ext cx="38862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9" descr="3264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622675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458200" cy="57912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Мета дослідження: </a:t>
            </a:r>
            <a:r>
              <a:rPr lang="ru-RU" altLang="ru-RU" dirty="0" err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</a:t>
            </a:r>
            <a:r>
              <a:rPr lang="ru-RU" altLang="ru-RU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питної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та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водопровідної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в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ru-RU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здійснити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літературних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теми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порівняти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в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дієвість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в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найвигідніший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endParaRPr lang="uk-UA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uk-UA" altLang="ru-RU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uk-UA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ru-RU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458200" cy="63246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водопровідна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вода </a:t>
            </a:r>
            <a:endParaRPr lang="ru-RU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Люботина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Предмет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водопровідної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м.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Люботина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buFontTx/>
              <a:buNone/>
              <a:defRPr/>
            </a:pP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використовувалися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та </a:t>
            </a:r>
            <a:r>
              <a:rPr lang="ru-RU" altLang="ru-RU" dirty="0" err="1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altLang="ru-RU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синтез дозволили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 в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статистичні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для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uk-UA" altLang="ru-RU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uk-UA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ru-RU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458200" cy="63246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alt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alt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кожному жителю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Люботина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вибрати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себе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очистки води та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ru-RU" dirty="0" err="1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altLang="ru-RU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altLang="ru-RU" dirty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uk-UA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Tx/>
              <a:buNone/>
              <a:defRPr/>
            </a:pPr>
            <a:endParaRPr lang="ru-RU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0"/>
            <a:ext cx="34290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34290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altLang="ru-RU" sz="4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 води в домашніх умовах </a:t>
            </a:r>
            <a:endParaRPr lang="ru-RU" altLang="ru-RU" sz="4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uk-UA" altLang="ru-RU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 домашніх умовах, не застосовуючи спеціальні технічні засоби, можна отримати не просто досить чисту воду, але й</a:t>
            </a:r>
            <a:r>
              <a:rPr lang="ru-RU" altLang="ru-RU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ту,</a:t>
            </a:r>
            <a:r>
              <a:rPr lang="uk-UA" altLang="ru-RU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що володіє цілющими властивостями.</a:t>
            </a:r>
            <a:endParaRPr lang="ru-RU" altLang="ru-RU" dirty="0" smtClean="0">
              <a:solidFill>
                <a:srgbClr val="66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53965959_vODA_TAL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495800"/>
            <a:ext cx="373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kipyachenaya-vo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95800"/>
            <a:ext cx="3810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" y="2011363"/>
            <a:ext cx="84582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eaLnBrk="1" hangingPunct="1">
              <a:defRPr/>
            </a:pPr>
            <a:r>
              <a:rPr lang="uk-UA" altLang="ru-RU" sz="32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2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2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2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2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2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2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sz="3200" dirty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Відстоювання не дає повного розділення речовин, але, принаймні, </a:t>
            </a:r>
            <a:br>
              <a:rPr lang="uk-UA" altLang="ru-RU" sz="36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sz="36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 воду чистіше.</a:t>
            </a:r>
            <a:br>
              <a:rPr lang="uk-UA" altLang="ru-RU" sz="3600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685800"/>
            <a:ext cx="6400800" cy="17526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uk-UA" altLang="ru-RU" sz="4400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відстоювання</a:t>
            </a:r>
            <a:endParaRPr lang="ru-RU" altLang="ru-RU" sz="4400" dirty="0" smtClean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200400"/>
            <a:ext cx="31321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200400"/>
            <a:ext cx="31321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algn="just" eaLnBrk="1" hangingPunct="1">
              <a:defRPr/>
            </a:pPr>
            <a: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altLang="ru-RU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заморожування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Очищати</a:t>
            </a:r>
            <a:r>
              <a:rPr lang="ru-RU" alt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часткового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заморожування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Річ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першу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чергу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замерзає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прісна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чиста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води, а </a:t>
            </a:r>
            <a:r>
              <a:rPr lang="ru-RU" alt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alt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солі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домішки</a:t>
            </a:r>
            <a:r>
              <a:rPr lang="ru-RU" altLang="ru-RU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141663"/>
            <a:ext cx="3132138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109913"/>
            <a:ext cx="3132138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558</TotalTime>
  <Words>426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Tahoma</vt:lpstr>
      <vt:lpstr>Arial</vt:lpstr>
      <vt:lpstr>Wingdings</vt:lpstr>
      <vt:lpstr>Calibri</vt:lpstr>
      <vt:lpstr>Times New Roman</vt:lpstr>
      <vt:lpstr>Океан</vt:lpstr>
      <vt:lpstr>ВОДА-ДЖЕРЕЛО ЖИТТЯ</vt:lpstr>
      <vt:lpstr>Вода – є одним з найважливіших елементів зовнішнього середовища. Вона має велике значення для задоволення фізіологічних, санітарно - гігієнічних та господарських потреб людини. </vt:lpstr>
      <vt:lpstr>Слайд 3</vt:lpstr>
      <vt:lpstr>Слайд 4</vt:lpstr>
      <vt:lpstr>Слайд 5</vt:lpstr>
      <vt:lpstr>Слайд 6</vt:lpstr>
      <vt:lpstr>Очищення води в домашніх умовах </vt:lpstr>
      <vt:lpstr>    Відстоювання не дає повного розділення речовин, але, принаймні,  робить воду чистіше. </vt:lpstr>
      <vt:lpstr>   Метод заморожування  Очищати воду можна методом часткового заморожування. Річ у тому, що в першу чергу замерзає найбільш прісна і чиста частина води, а після, що містить солі і різні домішки.</vt:lpstr>
      <vt:lpstr>Метод насичення кремнієм </vt:lpstr>
      <vt:lpstr>Метод очищення води сріблом </vt:lpstr>
      <vt:lpstr>Метод очищення води  активованим вугіллям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Данил</dc:creator>
  <cp:lastModifiedBy>ИРА</cp:lastModifiedBy>
  <cp:revision>81</cp:revision>
  <cp:lastPrinted>1601-01-01T00:00:00Z</cp:lastPrinted>
  <dcterms:created xsi:type="dcterms:W3CDTF">1601-01-01T00:00:00Z</dcterms:created>
  <dcterms:modified xsi:type="dcterms:W3CDTF">2019-04-15T05:23:49Z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