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5"/>
  </p:notesMasterIdLst>
  <p:sldIdLst>
    <p:sldId id="258" r:id="rId2"/>
    <p:sldId id="259" r:id="rId3"/>
    <p:sldId id="287" r:id="rId4"/>
    <p:sldId id="260" r:id="rId5"/>
    <p:sldId id="300" r:id="rId6"/>
    <p:sldId id="262" r:id="rId7"/>
    <p:sldId id="313" r:id="rId8"/>
    <p:sldId id="288" r:id="rId9"/>
    <p:sldId id="311" r:id="rId10"/>
    <p:sldId id="314" r:id="rId11"/>
    <p:sldId id="312" r:id="rId12"/>
    <p:sldId id="31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2705" autoAdjust="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ABA1-C061-4065-ABEB-6EBF2076F44A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78E6-A34A-4CE4-AB66-33B9A0A96B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765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78E6-A34A-4CE4-AB66-33B9A0A96B6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2B39-1005-43D0-A1DA-5071E1EFA722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A7AE-41AA-4E2F-B2EE-998CAE51E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60F3-1D97-4784-9E06-5F1529D3DB4F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A61F-1699-47BE-A442-C340AC8E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8F2D-1BFA-47D8-ABDB-D292E27F129F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AE9A-6ACA-4F54-82E2-E5254EA15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3370-C06E-4192-8286-ACA77B28C4FA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AA9F-AECB-4FD1-AD7B-17A86CA8C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A938-5BD7-4248-9929-B4F5460030A4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83C1-DBF7-4DBC-99EF-AF7E7D8B6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8040-276D-4E0D-9149-E8C2A0810449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48C3-C55C-4A7F-976F-B7021EBA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CBE3-5FE9-4EE2-9E99-9CAEC59E0623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A45E-D789-4366-8E4B-88BC2AB70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4DBC-45C0-4E40-B68F-D271671FA111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23A6-1F5B-4133-AD28-082C09772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5815-04E9-4F23-AF44-C8B1D1BEB401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9EB8-2C87-4C47-972D-9D282218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9E65-6101-4BFA-868C-6E5F694EB82A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03E5-C095-4EF7-9AB9-ED36B060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3D15-F42B-47DE-B01A-70EDC678EDD5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2CE6-D65C-4E77-A4F6-BD9E0B52C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CB126-20F2-4CED-9126-8C46B75DE358}" type="datetime1">
              <a:rPr lang="ru-RU" smtClean="0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29EA52-0856-47F5-8C2F-3B01B10B6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571625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ОЦІНКА ЕКОЛОГІЧНОГО СТАНУ ВОДОСХОВИЩА р. МАЛИЙ РОМЕН МЕТОДОМ БІОІНДИКАЦІЇ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500438" y="2071688"/>
            <a:ext cx="5784850" cy="4425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виконала: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Осипенко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Анна Сергіївна,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8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класу Конотопської загальноосвітньої школи І-ІІІ ступенів №10 Конотопської міської ради Сумської області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Гостєв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Олександр Сергійович, учитель біології Конотопської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№10 Конотопської міської ради Сумської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1819"/>
          <a:stretch/>
        </p:blipFill>
        <p:spPr bwMode="auto">
          <a:xfrm>
            <a:off x="6896" y="2060848"/>
            <a:ext cx="34485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ІНДИКАТОРНІ ГРУПИ МАКРОБЕЗХРЕБЕТНИХ ЗА ІНДЕКСОМ </a:t>
            </a:r>
            <a:r>
              <a:rPr lang="uk-UA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мАЙЄРА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4" t="35303" r="11725" b="21106"/>
          <a:stretch/>
        </p:blipFill>
        <p:spPr bwMode="auto">
          <a:xfrm>
            <a:off x="1295636" y="1719542"/>
            <a:ext cx="6732748" cy="51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8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5146" y="5587499"/>
            <a:ext cx="442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 </a:t>
            </a:r>
            <a:r>
              <a:rPr lang="ru-RU" dirty="0" err="1"/>
              <a:t>вузькопалий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en-US" dirty="0" err="1" smtClean="0"/>
              <a:t>Astacus</a:t>
            </a:r>
            <a:r>
              <a:rPr lang="en-US" dirty="0" smtClean="0"/>
              <a:t> </a:t>
            </a:r>
            <a:r>
              <a:rPr lang="en-US" dirty="0" err="1"/>
              <a:t>leptodactylus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5448999"/>
            <a:ext cx="404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Живородка річкова - </a:t>
            </a:r>
            <a:r>
              <a:rPr lang="en-US" dirty="0" err="1"/>
              <a:t>Viviparus</a:t>
            </a:r>
            <a:r>
              <a:rPr lang="en-US" dirty="0"/>
              <a:t> </a:t>
            </a:r>
            <a:r>
              <a:rPr lang="en-US" dirty="0" err="1"/>
              <a:t>viviparus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" t="35308" r="2817" b="17846"/>
          <a:stretch/>
        </p:blipFill>
        <p:spPr bwMode="auto">
          <a:xfrm rot="16200000" flipV="1">
            <a:off x="555225" y="1762839"/>
            <a:ext cx="3657874" cy="31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ÐÐ°ÑÑÐ¸Ð½ÐºÐ¸ Ð¿Ð¾ Ð·Ð°Ð¿ÑÐ¾ÑÑ Ð¶Ð¸Ð²Ð¾ÑÐ¾Ð´ÐºÐ° ÑÑÑÐºÐ¾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241"/>
            <a:ext cx="3826550" cy="35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990601"/>
            <a:ext cx="84350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Під час дослідження виявлені наступні види – індикатори, що належать до групи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макрофітів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Латаття біле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Nymphaea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alba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Глечики жовті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Nuphar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Ряска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триборозенчаста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Lemna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trisulca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Жабурник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Hydrocharis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morsus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гапае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 час дослідження виявлені наступні види – індикатори, що належать до групи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макробезхребетних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вузькопалий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Astacus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leptodactylus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Живородка річкова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Viviparus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viviparus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За індексом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Майєра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дані види – індикатори свідчать про те, що вода водосховища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р.Малий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Ромен є помірно забрудненою.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25962" b="32731"/>
          <a:stretch/>
        </p:blipFill>
        <p:spPr bwMode="auto">
          <a:xfrm>
            <a:off x="0" y="-138681"/>
            <a:ext cx="9166169" cy="68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95536" y="5760"/>
            <a:ext cx="7953376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A23A6-1F5B-4133-AD28-082C09772D7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63" y="857232"/>
            <a:ext cx="8286750" cy="4300511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екологічний стан водосховища р. Малий Ромен методом </a:t>
            </a:r>
            <a:r>
              <a:rPr lang="uk-UA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endParaRPr lang="uk-UA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143000"/>
          </a:xfrm>
        </p:spPr>
        <p:txBody>
          <a:bodyPr/>
          <a:lstStyle/>
          <a:p>
            <a:pPr algn="l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ОБ'ЄКТ ДОСЛІДЖЕННЯ: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водосховище р. Малий Ромен.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ПРЕДМЕТ ДОСЛІДЖЕННЯ:  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екологічний стан водосховища р. Малий Ромен.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ctrTitle"/>
          </p:nvPr>
        </p:nvSpPr>
        <p:spPr>
          <a:xfrm>
            <a:off x="10391" y="332656"/>
            <a:ext cx="8929688" cy="1223963"/>
          </a:xfrm>
        </p:spPr>
        <p:txBody>
          <a:bodyPr/>
          <a:lstStyle/>
          <a:p>
            <a:pPr marL="182563" eaLnBrk="1" hangingPunct="1"/>
            <a:r>
              <a:rPr lang="uk-UA" sz="4600" b="1" dirty="0" smtClean="0">
                <a:latin typeface="Times New Roman" pitchFamily="18" charset="0"/>
                <a:cs typeface="Times New Roman" pitchFamily="18" charset="0"/>
              </a:rPr>
              <a:t>ЗАВДАННЯ ДОСЛІДЖЕННЯ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sp>
        <p:nvSpPr>
          <p:cNvPr id="1536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848600" cy="4379913"/>
          </a:xfrm>
        </p:spPr>
        <p:txBody>
          <a:bodyPr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опрацювати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наукову літературу з теми дослідження;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проаналізувати фізико-географічні умови положення водосховища р. Малий Ромен;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   розглянути види і методи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водних екосистем;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визначити екологічний стан водосховища         р. Малий Ромен методом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ВОДОСХОВИЩЕ р. МАЛИЙ РОМЕН</a:t>
            </a:r>
            <a:endParaRPr lang="uk-UA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95425"/>
            <a:ext cx="78676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0039"/>
            <a:ext cx="8135937" cy="11525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Розміщення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ТОЧОК ОБЛІКУ НА ВОДОСХОВИЩІ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р. МАЛИЙ РОМЕН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" name="Равнобедренный треугольник 13"/>
          <p:cNvSpPr>
            <a:spLocks noChangeArrowheads="1"/>
          </p:cNvSpPr>
          <p:nvPr/>
        </p:nvSpPr>
        <p:spPr bwMode="auto">
          <a:xfrm>
            <a:off x="1911242" y="6277962"/>
            <a:ext cx="373277" cy="28803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307509" y="6223726"/>
            <a:ext cx="485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uk-UA" dirty="0"/>
              <a:t>т</a:t>
            </a:r>
            <a:r>
              <a:rPr lang="uk-UA" dirty="0" smtClean="0"/>
              <a:t>очки обліку</a:t>
            </a:r>
            <a:r>
              <a:rPr lang="uk-UA" dirty="0" smtClean="0"/>
              <a:t> </a:t>
            </a:r>
            <a:r>
              <a:rPr lang="uk-UA" dirty="0"/>
              <a:t>для проведення дослідження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4" y="1418318"/>
            <a:ext cx="7864475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13"/>
          <p:cNvSpPr>
            <a:spLocks noChangeArrowheads="1"/>
          </p:cNvSpPr>
          <p:nvPr/>
        </p:nvSpPr>
        <p:spPr bwMode="auto">
          <a:xfrm>
            <a:off x="6660232" y="4293096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Равнобедренный треугольник 13"/>
          <p:cNvSpPr>
            <a:spLocks noChangeArrowheads="1"/>
          </p:cNvSpPr>
          <p:nvPr/>
        </p:nvSpPr>
        <p:spPr bwMode="auto">
          <a:xfrm>
            <a:off x="5508104" y="2924944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Равнобедренный треугольник 13"/>
          <p:cNvSpPr>
            <a:spLocks noChangeArrowheads="1"/>
          </p:cNvSpPr>
          <p:nvPr/>
        </p:nvSpPr>
        <p:spPr bwMode="auto">
          <a:xfrm>
            <a:off x="2795438" y="3459070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Равнобедренный треугольник 13"/>
          <p:cNvSpPr>
            <a:spLocks noChangeArrowheads="1"/>
          </p:cNvSpPr>
          <p:nvPr/>
        </p:nvSpPr>
        <p:spPr bwMode="auto">
          <a:xfrm>
            <a:off x="1678405" y="2564904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ІНДИКАТОРНІ ГРУПИ МАКРОФІТІВ ЗА</a:t>
            </a:r>
            <a:b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МОДИФІКОВАНИМ 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ІНДЕКСОМ </a:t>
            </a:r>
            <a:r>
              <a:rPr lang="uk-UA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мАЙЄРА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 dirty="0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 dirty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5" t="36224" r="12319" b="16071"/>
          <a:stretch/>
        </p:blipFill>
        <p:spPr bwMode="auto">
          <a:xfrm>
            <a:off x="1907704" y="1772816"/>
            <a:ext cx="5913048" cy="49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48269"/>
          <a:stretch/>
        </p:blipFill>
        <p:spPr bwMode="auto">
          <a:xfrm>
            <a:off x="295147" y="1772816"/>
            <a:ext cx="3772797" cy="26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147" y="4941168"/>
            <a:ext cx="442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Латаття біле - </a:t>
            </a:r>
            <a:r>
              <a:rPr lang="en-US" dirty="0" err="1"/>
              <a:t>Nymphaea</a:t>
            </a:r>
            <a:r>
              <a:rPr lang="en-US" dirty="0"/>
              <a:t> alba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58414"/>
          <a:stretch/>
        </p:blipFill>
        <p:spPr bwMode="auto">
          <a:xfrm>
            <a:off x="4716016" y="1802690"/>
            <a:ext cx="3672409" cy="258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4941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Глечики жовті - </a:t>
            </a:r>
            <a:r>
              <a:rPr lang="en-US" dirty="0" err="1"/>
              <a:t>Nuphar</a:t>
            </a:r>
            <a:r>
              <a:rPr lang="en-US" dirty="0"/>
              <a:t> </a:t>
            </a:r>
            <a:r>
              <a:rPr lang="en-US" dirty="0" err="1"/>
              <a:t>lutea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5147" y="4941168"/>
            <a:ext cx="442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Ряска </a:t>
            </a:r>
            <a:r>
              <a:rPr lang="uk-UA" dirty="0" err="1" smtClean="0"/>
              <a:t>триборозенчаста</a:t>
            </a:r>
            <a:r>
              <a:rPr lang="uk-UA" dirty="0" smtClean="0"/>
              <a:t> - </a:t>
            </a:r>
            <a:r>
              <a:rPr lang="en-US" dirty="0" err="1"/>
              <a:t>Lemna</a:t>
            </a:r>
            <a:r>
              <a:rPr lang="en-US" dirty="0"/>
              <a:t> </a:t>
            </a:r>
            <a:r>
              <a:rPr lang="en-US" dirty="0" err="1" smtClean="0"/>
              <a:t>trisulca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9411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Жабурник</a:t>
            </a:r>
            <a:r>
              <a:rPr lang="ru-RU" dirty="0"/>
              <a:t> </a:t>
            </a:r>
            <a:r>
              <a:rPr lang="ru-RU" dirty="0" err="1" smtClean="0"/>
              <a:t>звичайний</a:t>
            </a:r>
            <a:r>
              <a:rPr lang="ru-RU" dirty="0" smtClean="0"/>
              <a:t> -</a:t>
            </a:r>
            <a:r>
              <a:rPr lang="en-US" dirty="0" err="1" smtClean="0"/>
              <a:t>Hydrocharis</a:t>
            </a:r>
            <a:r>
              <a:rPr lang="en-US" dirty="0" smtClean="0"/>
              <a:t> </a:t>
            </a:r>
            <a:r>
              <a:rPr lang="en-US" dirty="0" err="1"/>
              <a:t>morsus</a:t>
            </a:r>
            <a:r>
              <a:rPr lang="en-US" dirty="0"/>
              <a:t>-</a:t>
            </a:r>
            <a:r>
              <a:rPr lang="ru-RU" dirty="0" err="1"/>
              <a:t>гапае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 ÑÑÐºÐ° ÑÑÐ¸Ð±Ð¾ÑÐ¾Ð·ÐµÐ½ÑÐ°ÑÑ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0" t="77785"/>
          <a:stretch/>
        </p:blipFill>
        <p:spPr bwMode="auto">
          <a:xfrm>
            <a:off x="395536" y="1916832"/>
            <a:ext cx="3970003" cy="280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75385" r="63222"/>
          <a:stretch/>
        </p:blipFill>
        <p:spPr bwMode="auto">
          <a:xfrm>
            <a:off x="4860032" y="1916831"/>
            <a:ext cx="3898558" cy="28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291</Words>
  <Application>Microsoft Office PowerPoint</Application>
  <PresentationFormat>Экран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ОЦІНКА ЕКОЛОГІЧНОГО СТАНУ ВОДОСХОВИЩА р. МАЛИЙ РОМЕН МЕТОДОМ БІОІНДИКАЦІЇ</vt:lpstr>
      <vt:lpstr>Презентация PowerPoint</vt:lpstr>
      <vt:lpstr> ОБ'ЄКТ ДОСЛІДЖЕННЯ:  водосховище р. Малий Ромен. </vt:lpstr>
      <vt:lpstr>ЗАВДАННЯ ДОСЛІДЖЕННЯ: </vt:lpstr>
      <vt:lpstr>ВОДОСХОВИЩЕ р. МАЛИЙ РОМЕН</vt:lpstr>
      <vt:lpstr>Розміщення ТОЧОК ОБЛІКУ НА ВОДОСХОВИЩІ р. МАЛИЙ РОМЕН</vt:lpstr>
      <vt:lpstr>ІНДИКАТОРНІ ГРУПИ МАКРОФІТІВ ЗА МОДИФІКОВАНИМ  ІНДЕКСОМ мАЙЄРА</vt:lpstr>
      <vt:lpstr>Види – індикатори , які виявлені під час дослідження</vt:lpstr>
      <vt:lpstr>Види – індикатори , які виявлені під час дослідження</vt:lpstr>
      <vt:lpstr>ІНДИКАТОРНІ ГРУПИ МАКРОБЕЗХРЕБЕТНИХ ЗА ІНДЕКСОМ мАЙЄРА</vt:lpstr>
      <vt:lpstr>Види – індикатори , які виявлені під час дослідження</vt:lpstr>
      <vt:lpstr>вИСНОВКИ</vt:lpstr>
      <vt:lpstr>Дякую за увагу!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ДИНАМІКА МЕТЕОРОЛОГІЧНИХ ПОКАЗНИКІВ  У МІСТІ КОНОТОП СУМСЬКОЇ ОБЛАСТІ</dc:title>
  <dc:creator>Admin</dc:creator>
  <cp:lastModifiedBy>Windows User</cp:lastModifiedBy>
  <cp:revision>168</cp:revision>
  <dcterms:created xsi:type="dcterms:W3CDTF">2012-02-12T08:46:30Z</dcterms:created>
  <dcterms:modified xsi:type="dcterms:W3CDTF">2018-04-12T23:25:41Z</dcterms:modified>
</cp:coreProperties>
</file>