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 autoAdjust="0"/>
    <p:restoredTop sz="94660"/>
  </p:normalViewPr>
  <p:slideViewPr>
    <p:cSldViewPr>
      <p:cViewPr varScale="1">
        <p:scale>
          <a:sx n="69" d="100"/>
          <a:sy n="69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1"/>
            <a:ext cx="7175351" cy="1296144"/>
          </a:xfrm>
        </p:spPr>
        <p:txBody>
          <a:bodyPr/>
          <a:lstStyle/>
          <a:p>
            <a:r>
              <a:rPr lang="uk-UA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Паперова каструля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1492894"/>
            <a:ext cx="4700906" cy="474441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Щуренко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Карина учениця 6 класу,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Конотопської загальноосвітньої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ступенів №10.</a:t>
            </a:r>
          </a:p>
          <a:p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Науковий керівник: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Карпенко Наталія Сергіївна 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Вчитель математики</a:t>
            </a:r>
          </a:p>
          <a:p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Конотопської загальноосвітньої</a:t>
            </a:r>
          </a:p>
          <a:p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ступенів №10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2REtSAjLCP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04"/>
          <a:stretch/>
        </p:blipFill>
        <p:spPr bwMode="auto">
          <a:xfrm>
            <a:off x="323528" y="1492894"/>
            <a:ext cx="3168352" cy="457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6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13690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Мета: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зварити яйце в паперовій каструлі.</a:t>
            </a:r>
          </a:p>
          <a:p>
            <a:pPr algn="just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Завдання: </a:t>
            </a:r>
          </a:p>
          <a:p>
            <a:pPr marL="342900" indent="-342900" algn="just"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Опрацювати науково-методичну літературу щодо кипіння води в ємності.</a:t>
            </a:r>
          </a:p>
          <a:p>
            <a:pPr marL="342900" indent="-342900" algn="just"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Виготовити паперову каструлю. </a:t>
            </a:r>
          </a:p>
          <a:p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0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Об'єкт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паперова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коструля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щільність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пергаментного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паперу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експеримент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67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Реквізити: 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1484783"/>
            <a:ext cx="30243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штатив;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аперова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коробка;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яйце;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спиртівка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сірники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892" y="1228503"/>
            <a:ext cx="3784277" cy="509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2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Починаємо науковий експеримент 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95773"/>
            <a:ext cx="360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Наливаємо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паперовий коробок воду, кладемо в воду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яйце. Коробку з водою та яйцем ставимо на металеве кільце, яке закріплене на штативі.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Підпалюємо спиртівку. Підставляємо спиртівку під коробку. 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01"/>
          <a:stretch/>
        </p:blipFill>
        <p:spPr bwMode="auto">
          <a:xfrm>
            <a:off x="4037721" y="1095773"/>
            <a:ext cx="4888862" cy="478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1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5437" y="188640"/>
            <a:ext cx="2223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1052736"/>
            <a:ext cx="38273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Вода в так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званій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каструлі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починає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кипіти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Вариться яйце.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59030"/>
            <a:ext cx="3424237" cy="483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2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0578" y="144168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експеримент заснований на здатності кипіння води в відкритій посудині. Даний експеримент почався з того, що ми взяли так звану «паперову каструлю», наповнили її водою та поклали в дану воду яйце. Взяли штатив, закріпили металеве кільце, поставили на нього «каструлю», підпали спиртівку та підставили її під денце паперу. Далі почали чекати на кипіння води. 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Наш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папір на загорівся.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нагріта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посуді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кипіння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100°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нагрівається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того ж великою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теплоємністю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нагрітися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могла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спалахнути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спалахує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полум'я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Таким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чином, за допомогою «паперової каструлі» можна варити їжу, наприклад яйце, як це зробили ми.</a:t>
            </a:r>
          </a:p>
        </p:txBody>
      </p:sp>
    </p:spTree>
    <p:extLst>
      <p:ext uri="{BB962C8B-B14F-4D97-AF65-F5344CB8AC3E}">
        <p14:creationId xmlns:p14="http://schemas.microsoft.com/office/powerpoint/2010/main" val="160051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3706" y="1052736"/>
            <a:ext cx="4953600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 </a:t>
            </a:r>
          </a:p>
          <a:p>
            <a:pPr algn="ctr"/>
            <a:r>
              <a:rPr lang="uk-UA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</a:t>
            </a:r>
          </a:p>
          <a:p>
            <a:pPr algn="ctr"/>
            <a:r>
              <a:rPr lang="uk-UA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увагу!</a:t>
            </a:r>
            <a:endParaRPr lang="ru-RU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29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519</TotalTime>
  <Words>127</Words>
  <Application>Microsoft Office PowerPoint</Application>
  <PresentationFormat>Екран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Вестибюль</vt:lpstr>
      <vt:lpstr>Паперова каструля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Користувач Windows</cp:lastModifiedBy>
  <cp:revision>51</cp:revision>
  <dcterms:created xsi:type="dcterms:W3CDTF">2017-03-31T09:09:30Z</dcterms:created>
  <dcterms:modified xsi:type="dcterms:W3CDTF">2018-04-13T06:44:51Z</dcterms:modified>
</cp:coreProperties>
</file>