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64" r:id="rId4"/>
    <p:sldId id="263" r:id="rId5"/>
    <p:sldId id="259" r:id="rId6"/>
    <p:sldId id="265" r:id="rId7"/>
    <p:sldId id="266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еизвестный пользователь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90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02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15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811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05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09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44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0361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1860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0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83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52F2-91CE-4F22-9C38-44446EAE43A6}" type="datetimeFigureOut">
              <a:rPr lang="ru-RU" smtClean="0"/>
              <a:t>15.04.2018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45CE8-A561-4C3F-8080-DEF57EF243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17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932040" y="4797152"/>
            <a:ext cx="3744416" cy="93610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Науков</a:t>
            </a:r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ий керівник: </a:t>
            </a:r>
          </a:p>
          <a:p>
            <a:pPr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Козинець Олена Василівна, 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читель фізики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357301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виконала 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учениця 7-А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класу ХСШ №134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Шкільнюк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Дар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22862" y="1412776"/>
            <a:ext cx="633032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Експеримент  з фізики</a:t>
            </a:r>
            <a:br>
              <a:rPr lang="ru-RU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«Лаво лампа»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851920" y="6165304"/>
            <a:ext cx="168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Харків-2018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ÐÐ°ÑÑÐ¸Ð½ÐºÐ¸ Ð¿Ð¾ Ð·Ð°Ð¿ÑÐ¾ÑÑ ÑÐ¸Ð·Ð¸Ðº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645024"/>
            <a:ext cx="2426682" cy="299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	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Метою експерименту є: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628800"/>
            <a:ext cx="743751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1.Виготовлення лаво лампи у домашніх умовах.</a:t>
            </a:r>
          </a:p>
          <a:p>
            <a:pPr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2.Експериментальне підтвердження фізичних законів.</a:t>
            </a:r>
          </a:p>
          <a:p>
            <a:pPr>
              <a:buNone/>
            </a:pP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0" y="188640"/>
            <a:ext cx="1138950" cy="6348077"/>
            <a:chOff x="0" y="404664"/>
            <a:chExt cx="1138950" cy="6348077"/>
          </a:xfrm>
        </p:grpSpPr>
        <p:pic>
          <p:nvPicPr>
            <p:cNvPr id="14338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119481">
              <a:off x="0" y="404664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898401">
              <a:off x="100971" y="4306956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056174">
              <a:off x="179512" y="2996952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943614">
              <a:off x="95150" y="1709893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702690">
              <a:off x="124992" y="5658110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69486" y="1810188"/>
            <a:ext cx="3888432" cy="3288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23528" y="0"/>
            <a:ext cx="8496944" cy="1046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Лавове лампа (лава-лампа)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декоративний світильник, являє собою прозору скляну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ємність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7586" y="1161771"/>
            <a:ext cx="8792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15167" y="1048512"/>
            <a:ext cx="8605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переміщенням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uk-UA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23528" y="1694842"/>
            <a:ext cx="5476394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510177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Лава-лампа - не тільки неодмінний атрибут рок-н-рольних вечірок 1970-х, але і відмінний привід для домашніх фізичних експериментів. Адже всі компоненти, необхідні для її побудови, знайдуться на будь-якій кухні</a:t>
            </a:r>
            <a:r>
              <a:rPr lang="uk-UA" sz="2400" dirty="0">
                <a:solidFill>
                  <a:srgbClr val="212121"/>
                </a:solidFill>
                <a:latin typeface="inherit"/>
              </a:rPr>
              <a:t>.</a:t>
            </a:r>
            <a:r>
              <a:rPr lang="uk-UA" sz="2400" dirty="0"/>
              <a:t> </a:t>
            </a:r>
            <a:endParaRPr lang="uk-UA" sz="2400" dirty="0">
              <a:latin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78953" y="2626702"/>
            <a:ext cx="1877731" cy="708272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67" y="3799362"/>
            <a:ext cx="4010302" cy="198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40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260648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Лава-лампа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домашніх умовах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5536" y="845423"/>
            <a:ext cx="788436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ізьміть будь-яку щільно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закриваючу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прозору ємність.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60866"/>
            <a:ext cx="91439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ємність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¾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рослинним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маслом, в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решту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чверть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залийте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воду і додайте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харчового</a:t>
            </a:r>
            <a:r>
              <a:rPr lang="ru-RU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</a:t>
            </a:r>
            <a:r>
              <a:rPr lang="ru-RU" sz="2400" dirty="0" smtClean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966" y="2384305"/>
            <a:ext cx="8964488" cy="14773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 користуєтеся сільницею, потрусіть її над розчином протягом п'яти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секунд.Якщо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 хочете, щоб розчин ефектно сичав, замість солі візьміть шиплячу таблетку розділіть її на кілька частин і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засипте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їх в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ємність.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633134" y="2613789"/>
            <a:ext cx="1877731" cy="710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0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8028763" y="659609"/>
            <a:ext cx="1138950" cy="6348077"/>
            <a:chOff x="0" y="404664"/>
            <a:chExt cx="1138950" cy="6348077"/>
          </a:xfrm>
        </p:grpSpPr>
        <p:pic>
          <p:nvPicPr>
            <p:cNvPr id="5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119481">
              <a:off x="0" y="404664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898401">
              <a:off x="100971" y="4306956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056174">
              <a:off x="179512" y="2996952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943614">
              <a:off x="95150" y="1709893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2" descr="ÐÐ°ÑÑÐ¸Ð½ÐºÐ¸ Ð¿Ð¾ Ð·Ð°Ð¿ÑÐ¾ÑÑ ÑÐ¸Ð·Ð¸ÐºÐ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702690">
              <a:off x="124992" y="5658110"/>
              <a:ext cx="959438" cy="10946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37321" y="3396291"/>
            <a:ext cx="3614688" cy="3001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296454" y="260667"/>
            <a:ext cx="7561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нашого експерименту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9" y="1171517"/>
            <a:ext cx="4764273" cy="31477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33" y="-52141"/>
            <a:ext cx="3960440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9144" y="272976"/>
            <a:ext cx="4849192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8" y="3618460"/>
            <a:ext cx="4104456" cy="2838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4330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23349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виготовила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лава-лампу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Це все я виконувала в домашніх умовах. Лава-лампа- світильник, який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тільки в декорі, а й ще може бути нічником для дитини.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89040"/>
            <a:ext cx="428625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04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218" y="0"/>
            <a:ext cx="9252520" cy="68428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28772" y="2780928"/>
            <a:ext cx="5151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</a:t>
            </a:r>
            <a:r>
              <a:rPr lang="uk-UA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увагу!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!!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187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 Метою експерименту є: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«Лавовая лампа» Експеримент  з фізики</dc:title>
  <dc:creator>Админ</dc:creator>
  <cp:lastModifiedBy>pc-pc</cp:lastModifiedBy>
  <cp:revision>27</cp:revision>
  <dcterms:created xsi:type="dcterms:W3CDTF">2018-04-13T06:05:11Z</dcterms:created>
  <dcterms:modified xsi:type="dcterms:W3CDTF">2018-04-15T10:09:51Z</dcterms:modified>
</cp:coreProperties>
</file>