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713" autoAdjust="0"/>
  </p:normalViewPr>
  <p:slideViewPr>
    <p:cSldViewPr>
      <p:cViewPr varScale="1">
        <p:scale>
          <a:sx n="70" d="100"/>
          <a:sy n="70" d="100"/>
        </p:scale>
        <p:origin x="-13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32D29-AD2B-4453-BDEB-AA9232402B8D}" type="datetimeFigureOut">
              <a:rPr lang="ru-RU" smtClean="0"/>
              <a:t>13.04.2018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26961-506E-4680-B6D5-308C87676C6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6251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26961-506E-4680-B6D5-308C87676C6E}" type="slidenum">
              <a:rPr lang="ru-RU" smtClean="0"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3E31-0A03-4590-9B20-5C81DF9AE663}" type="datetimeFigureOut">
              <a:rPr lang="ru-RU" smtClean="0"/>
              <a:t>13.04.2018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4114-FDE1-41BB-A653-F923C3E9F87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3E31-0A03-4590-9B20-5C81DF9AE663}" type="datetimeFigureOut">
              <a:rPr lang="ru-RU" smtClean="0"/>
              <a:t>13.04.2018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4114-FDE1-41BB-A653-F923C3E9F87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3E31-0A03-4590-9B20-5C81DF9AE663}" type="datetimeFigureOut">
              <a:rPr lang="ru-RU" smtClean="0"/>
              <a:t>13.04.2018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4114-FDE1-41BB-A653-F923C3E9F87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3E31-0A03-4590-9B20-5C81DF9AE663}" type="datetimeFigureOut">
              <a:rPr lang="ru-RU" smtClean="0"/>
              <a:t>13.04.2018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4114-FDE1-41BB-A653-F923C3E9F87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3E31-0A03-4590-9B20-5C81DF9AE663}" type="datetimeFigureOut">
              <a:rPr lang="ru-RU" smtClean="0"/>
              <a:t>13.04.2018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4114-FDE1-41BB-A653-F923C3E9F87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3E31-0A03-4590-9B20-5C81DF9AE663}" type="datetimeFigureOut">
              <a:rPr lang="ru-RU" smtClean="0"/>
              <a:t>13.04.2018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4114-FDE1-41BB-A653-F923C3E9F87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3E31-0A03-4590-9B20-5C81DF9AE663}" type="datetimeFigureOut">
              <a:rPr lang="ru-RU" smtClean="0"/>
              <a:t>13.04.2018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4114-FDE1-41BB-A653-F923C3E9F87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3E31-0A03-4590-9B20-5C81DF9AE663}" type="datetimeFigureOut">
              <a:rPr lang="ru-RU" smtClean="0"/>
              <a:t>13.04.2018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4114-FDE1-41BB-A653-F923C3E9F87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3E31-0A03-4590-9B20-5C81DF9AE663}" type="datetimeFigureOut">
              <a:rPr lang="ru-RU" smtClean="0"/>
              <a:t>13.04.2018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4114-FDE1-41BB-A653-F923C3E9F87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3E31-0A03-4590-9B20-5C81DF9AE663}" type="datetimeFigureOut">
              <a:rPr lang="ru-RU" smtClean="0"/>
              <a:t>13.04.2018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4114-FDE1-41BB-A653-F923C3E9F87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3E31-0A03-4590-9B20-5C81DF9AE663}" type="datetimeFigureOut">
              <a:rPr lang="ru-RU" smtClean="0"/>
              <a:t>13.04.2018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4114-FDE1-41BB-A653-F923C3E9F87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53E31-0A03-4590-9B20-5C81DF9AE663}" type="datetimeFigureOut">
              <a:rPr lang="ru-RU" smtClean="0"/>
              <a:t>13.04.2018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A4114-FDE1-41BB-A653-F923C3E9F875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0000"/>
                </a:solidFill>
                <a:cs typeface="Aharoni" panose="02010803020104030203" pitchFamily="2" charset="-79"/>
              </a:rPr>
              <a:t>Оригінальні фокуси і досліди</a:t>
            </a:r>
            <a:br>
              <a:rPr lang="uk-UA" b="1" dirty="0" smtClean="0">
                <a:solidFill>
                  <a:srgbClr val="FF0000"/>
                </a:solidFill>
                <a:cs typeface="Aharoni" panose="02010803020104030203" pitchFamily="2" charset="-79"/>
              </a:rPr>
            </a:br>
            <a:r>
              <a:rPr lang="uk-UA" dirty="0" smtClean="0">
                <a:solidFill>
                  <a:srgbClr val="FF0000"/>
                </a:solidFill>
              </a:rPr>
              <a:t>Робо-рука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Админ\Desktop\физика\63522491-trabalhos-de-equipa-dos-empresários-trabalham-juntos-para-um-sistema-de-engrenage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28800"/>
            <a:ext cx="9144000" cy="52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дмин\Desktop\физика\Robotic (1)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490066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Роботу виконав: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4"/>
            <a:ext cx="8435280" cy="5361459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Шилов Артем Володимирович, учень 10 класу </a:t>
            </a:r>
            <a:r>
              <a:rPr lang="uk-UA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Харьківської</a:t>
            </a:r>
            <a:r>
              <a:rPr lang="uk-UA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Спеціализованої</a:t>
            </a:r>
            <a:r>
              <a:rPr lang="uk-UA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школи №134 </a:t>
            </a:r>
            <a:r>
              <a:rPr lang="en-US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uk-UA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І-ІІІ ступенів.</a:t>
            </a:r>
          </a:p>
          <a:p>
            <a:r>
              <a:rPr lang="uk-U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Наукові керівники:</a:t>
            </a:r>
            <a:r>
              <a:rPr lang="uk-U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</a:t>
            </a:r>
            <a:r>
              <a:rPr lang="uk-UA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Козинець Олена Василівна </a:t>
            </a:r>
            <a:r>
              <a:rPr lang="en-US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uk-UA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учитель фізики </a:t>
            </a:r>
            <a:r>
              <a:rPr lang="uk-UA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Харьківської</a:t>
            </a:r>
            <a:r>
              <a:rPr lang="uk-UA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Спеціалізованої </a:t>
            </a:r>
            <a:r>
              <a:rPr lang="uk-UA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школи №134 </a:t>
            </a:r>
            <a:r>
              <a:rPr lang="en-US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uk-UA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І-ІІІ ступенів, спеціаліст вищої категорії, старший учитель.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дмин\Desktop\физика\Robotic (1)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789" y="0"/>
            <a:ext cx="915978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4680520" cy="864096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Метою даної роботи є: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5"/>
            <a:ext cx="9144000" cy="3024335"/>
          </a:xfrm>
        </p:spPr>
        <p:txBody>
          <a:bodyPr/>
          <a:lstStyle/>
          <a:p>
            <a:r>
              <a:rPr lang="uk-UA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uk-UA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озвиток інтересу до робото робототехніки; </a:t>
            </a:r>
          </a:p>
          <a:p>
            <a:endParaRPr lang="uk-UA" b="1" dirty="0" smtClean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Дослідження винаходу ;</a:t>
            </a:r>
          </a:p>
          <a:p>
            <a:endParaRPr lang="uk-UA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Демонстрація винаходу у дії ;</a:t>
            </a:r>
          </a:p>
          <a:p>
            <a:endParaRPr lang="uk-UA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дмин\Desktop\физика\Robotic (1)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427984" cy="6858000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/>
              <a:t>                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C00000"/>
                </a:solidFill>
              </a:rPr>
              <a:t>РОБО-РУКА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FF0000"/>
                </a:solidFill>
              </a:rPr>
              <a:t>1. </a:t>
            </a:r>
            <a:r>
              <a:rPr lang="ru-RU" sz="2400" dirty="0">
                <a:solidFill>
                  <a:srgbClr val="FF0000"/>
                </a:solidFill>
              </a:rPr>
              <a:t>С</a:t>
            </a:r>
            <a:r>
              <a:rPr lang="ru-RU" sz="2400" dirty="0" smtClean="0">
                <a:solidFill>
                  <a:srgbClr val="FF0000"/>
                </a:solidFill>
              </a:rPr>
              <a:t>кладається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з 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 </a:t>
            </a:r>
            <a:r>
              <a:rPr lang="ru-RU" sz="2400" dirty="0" smtClean="0">
                <a:solidFill>
                  <a:srgbClr val="C00000"/>
                </a:solidFill>
              </a:rPr>
              <a:t> 1.1 </a:t>
            </a:r>
            <a:r>
              <a:rPr lang="ru-RU" sz="2400" dirty="0" smtClean="0">
                <a:solidFill>
                  <a:schemeClr val="bg1"/>
                </a:solidFill>
              </a:rPr>
              <a:t>6х шприців з'єднані між собою </a:t>
            </a:r>
            <a:r>
              <a:rPr lang="ru-RU" sz="2400" dirty="0" smtClean="0">
                <a:solidFill>
                  <a:schemeClr val="bg1"/>
                </a:solidFill>
              </a:rPr>
              <a:t>трубкою</a:t>
            </a:r>
            <a:r>
              <a:rPr lang="en-US" sz="2400" dirty="0">
                <a:solidFill>
                  <a:schemeClr val="bg1"/>
                </a:solidFill>
              </a:rPr>
              <a:t>;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   </a:t>
            </a:r>
            <a:r>
              <a:rPr lang="ru-RU" sz="2400" dirty="0" smtClean="0">
                <a:solidFill>
                  <a:srgbClr val="C00000"/>
                </a:solidFill>
              </a:rPr>
              <a:t>1.2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Основа, до </a:t>
            </a:r>
            <a:r>
              <a:rPr lang="ru-RU" sz="2400" dirty="0" smtClean="0">
                <a:solidFill>
                  <a:schemeClr val="bg1"/>
                </a:solidFill>
              </a:rPr>
              <a:t>основи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прикріпляеться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каркас і шприц;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   </a:t>
            </a:r>
            <a:r>
              <a:rPr lang="ru-RU" sz="2400" dirty="0" smtClean="0">
                <a:solidFill>
                  <a:srgbClr val="C00000"/>
                </a:solidFill>
              </a:rPr>
              <a:t>1.3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Каркас руки, він </a:t>
            </a:r>
            <a:r>
              <a:rPr lang="ru-RU" sz="2400" dirty="0" smtClean="0">
                <a:solidFill>
                  <a:schemeClr val="bg1"/>
                </a:solidFill>
              </a:rPr>
              <a:t>складається</a:t>
            </a:r>
            <a:r>
              <a:rPr lang="ru-RU" sz="2400" dirty="0" smtClean="0">
                <a:solidFill>
                  <a:schemeClr val="bg1"/>
                </a:solidFill>
              </a:rPr>
              <a:t> з 3-х </a:t>
            </a:r>
            <a:r>
              <a:rPr lang="ru-RU" sz="2400" dirty="0" smtClean="0">
                <a:solidFill>
                  <a:schemeClr val="bg1"/>
                </a:solidFill>
              </a:rPr>
              <a:t>частин</a:t>
            </a:r>
            <a:r>
              <a:rPr lang="ru-RU" sz="2400" dirty="0" smtClean="0">
                <a:solidFill>
                  <a:schemeClr val="bg1"/>
                </a:solidFill>
              </a:rPr>
              <a:t>, до </a:t>
            </a:r>
            <a:r>
              <a:rPr lang="ru-RU" sz="2400" dirty="0" smtClean="0">
                <a:solidFill>
                  <a:schemeClr val="bg1"/>
                </a:solidFill>
              </a:rPr>
              <a:t>яких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кріпляться</a:t>
            </a:r>
            <a:r>
              <a:rPr lang="ru-RU" sz="2400" dirty="0" smtClean="0">
                <a:solidFill>
                  <a:schemeClr val="bg1"/>
                </a:solidFill>
              </a:rPr>
              <a:t> шприци і затиск;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/>
              <a:t>   </a:t>
            </a:r>
            <a:r>
              <a:rPr lang="ru-RU" sz="2400" dirty="0" smtClean="0">
                <a:solidFill>
                  <a:srgbClr val="C00000"/>
                </a:solidFill>
              </a:rPr>
              <a:t>1.4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Затиск, він же </a:t>
            </a:r>
            <a:r>
              <a:rPr lang="ru-RU" sz="2400" dirty="0" smtClean="0">
                <a:solidFill>
                  <a:schemeClr val="bg1"/>
                </a:solidFill>
              </a:rPr>
              <a:t>кріпитися</a:t>
            </a:r>
            <a:r>
              <a:rPr lang="ru-RU" sz="2400" dirty="0" smtClean="0">
                <a:solidFill>
                  <a:schemeClr val="bg1"/>
                </a:solidFill>
              </a:rPr>
              <a:t> до каркаса і </a:t>
            </a:r>
            <a:r>
              <a:rPr lang="ru-RU" sz="2400" dirty="0" smtClean="0">
                <a:solidFill>
                  <a:schemeClr val="bg1"/>
                </a:solidFill>
              </a:rPr>
              <a:t>затискає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предмети</a:t>
            </a:r>
            <a:r>
              <a:rPr lang="ru-RU" sz="2400" dirty="0" smtClean="0">
                <a:solidFill>
                  <a:schemeClr val="bg1"/>
                </a:solidFill>
              </a:rPr>
              <a:t> до 20г.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6147" name="Picture 3" descr="C:\Users\Админ\Desktop\физика\Screenshot_20180412-11315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0"/>
            <a:ext cx="4355976" cy="6858000"/>
          </a:xfrm>
          <a:prstGeom prst="rect">
            <a:avLst/>
          </a:prstGeom>
          <a:noFill/>
        </p:spPr>
      </p:pic>
      <p:sp>
        <p:nvSpPr>
          <p:cNvPr id="6" name="Стрелка вниз 5"/>
          <p:cNvSpPr/>
          <p:nvPr/>
        </p:nvSpPr>
        <p:spPr>
          <a:xfrm rot="19610984">
            <a:off x="4143199" y="907330"/>
            <a:ext cx="1584176" cy="1800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Админ\Desktop\физика\Robotic (1)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3635896" cy="6858000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C00000"/>
                </a:solidFill>
              </a:rPr>
              <a:t>2.Дія шприців.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>
                <a:solidFill>
                  <a:schemeClr val="bg1"/>
                </a:solidFill>
              </a:rPr>
              <a:t>Їх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дія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дуже</a:t>
            </a:r>
            <a:r>
              <a:rPr lang="ru-RU" sz="1800" b="1" dirty="0" smtClean="0">
                <a:solidFill>
                  <a:schemeClr val="bg1"/>
                </a:solidFill>
              </a:rPr>
              <a:t> проста, 6 шприців з'єднані між собою трубкою, в 3 шприци налита вода, так-же в трубки, коли один шприц вичавлює воду, то другий наповнюється </a:t>
            </a:r>
            <a:r>
              <a:rPr lang="uk-UA" sz="1800" b="1" dirty="0">
                <a:solidFill>
                  <a:schemeClr val="bg1"/>
                </a:solidFill>
              </a:rPr>
              <a:t>і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рухає поршень усередині шприца, шприц роздвигаеться і тим самим приводить в дію механізм.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>
                <a:solidFill>
                  <a:schemeClr val="accent2"/>
                </a:solidFill>
              </a:rPr>
              <a:t>2.1 </a:t>
            </a:r>
            <a:r>
              <a:rPr lang="ru-RU" sz="1800" b="1" dirty="0" smtClean="0">
                <a:solidFill>
                  <a:schemeClr val="bg1"/>
                </a:solidFill>
              </a:rPr>
              <a:t>Шпріц№1 (зелений)</a:t>
            </a:r>
            <a:br>
              <a:rPr lang="ru-RU" sz="1800" b="1" dirty="0" smtClean="0">
                <a:solidFill>
                  <a:schemeClr val="bg1"/>
                </a:solidFill>
              </a:rPr>
            </a:br>
            <a:r>
              <a:rPr lang="ru-RU" sz="1800" b="1" dirty="0" smtClean="0">
                <a:solidFill>
                  <a:schemeClr val="bg1"/>
                </a:solidFill>
              </a:rPr>
              <a:t>Даний шприц повертає корпус механізму в право і ліво на 60</a:t>
            </a:r>
            <a:br>
              <a:rPr lang="ru-RU" sz="1800" b="1" dirty="0" smtClean="0">
                <a:solidFill>
                  <a:schemeClr val="bg1"/>
                </a:solidFill>
              </a:rPr>
            </a:br>
            <a:r>
              <a:rPr lang="ru-RU" sz="1800" b="1" dirty="0" smtClean="0">
                <a:solidFill>
                  <a:schemeClr val="bg1"/>
                </a:solidFill>
              </a:rPr>
              <a:t>градусів в обидві сторони.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>
                <a:solidFill>
                  <a:schemeClr val="accent2"/>
                </a:solidFill>
              </a:rPr>
              <a:t>2.2</a:t>
            </a:r>
            <a:r>
              <a:rPr lang="ru-RU" sz="1800" b="1" dirty="0" smtClean="0"/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Шпріц№2 (червоний)</a:t>
            </a:r>
            <a:br>
              <a:rPr lang="ru-RU" sz="1800" b="1" dirty="0" smtClean="0">
                <a:solidFill>
                  <a:schemeClr val="bg1"/>
                </a:solidFill>
              </a:rPr>
            </a:br>
            <a:r>
              <a:rPr lang="ru-RU" sz="1800" b="1" dirty="0" smtClean="0">
                <a:solidFill>
                  <a:schemeClr val="bg1"/>
                </a:solidFill>
              </a:rPr>
              <a:t>Другий шприц піднімає і опускає ліктьовий механізм від 90 до 180 градусів.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>
                <a:solidFill>
                  <a:schemeClr val="accent2"/>
                </a:solidFill>
              </a:rPr>
              <a:t>2.3</a:t>
            </a:r>
            <a:r>
              <a:rPr lang="ru-RU" sz="1800" b="1" dirty="0" smtClean="0"/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Шпріц№3 (чорний)</a:t>
            </a:r>
            <a:br>
              <a:rPr lang="ru-RU" sz="1800" b="1" dirty="0" smtClean="0">
                <a:solidFill>
                  <a:schemeClr val="bg1"/>
                </a:solidFill>
              </a:rPr>
            </a:br>
            <a:r>
              <a:rPr lang="ru-RU" sz="1800" b="1" dirty="0" smtClean="0">
                <a:solidFill>
                  <a:schemeClr val="bg1"/>
                </a:solidFill>
              </a:rPr>
              <a:t>Третій поршень, він же самий основний, він стискає і </a:t>
            </a:r>
            <a:r>
              <a:rPr lang="ru-RU" sz="1800" b="1" dirty="0" smtClean="0">
                <a:solidFill>
                  <a:schemeClr val="bg1"/>
                </a:solidFill>
              </a:rPr>
              <a:t>розжимає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затиск.</a:t>
            </a:r>
            <a:endParaRPr lang="ru-RU" sz="1800" b="1" dirty="0">
              <a:solidFill>
                <a:schemeClr val="bg1"/>
              </a:solidFill>
            </a:endParaRPr>
          </a:p>
        </p:txBody>
      </p:sp>
      <p:pic>
        <p:nvPicPr>
          <p:cNvPr id="7172" name="Picture 4" descr="C:\Users\Админ\Desktop\физика\bbraun_omnifix_10ml_luer-lock_1-228x22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980728"/>
            <a:ext cx="4344343" cy="43443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Админ\Desktop\физика\Robotic (1)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643192" cy="625070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3.Матеріал.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 </a:t>
            </a:r>
            <a:r>
              <a:rPr lang="ru-RU" sz="3200" dirty="0" smtClean="0">
                <a:solidFill>
                  <a:schemeClr val="bg1"/>
                </a:solidFill>
              </a:rPr>
              <a:t>Механізм виконаний з міцного картону, який скріплений на місцях руху паличками з дерева, всі інші деталі </a:t>
            </a:r>
            <a:r>
              <a:rPr lang="ru-RU" sz="3200" dirty="0" smtClean="0">
                <a:solidFill>
                  <a:schemeClr val="bg1"/>
                </a:solidFill>
              </a:rPr>
              <a:t>триматься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smtClean="0">
                <a:solidFill>
                  <a:schemeClr val="bg1"/>
                </a:solidFill>
              </a:rPr>
              <a:t>на клеї. 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>
                <a:solidFill>
                  <a:srgbClr val="C00000"/>
                </a:solidFill>
              </a:rPr>
              <a:t>4.Характеристика.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>
                <a:solidFill>
                  <a:srgbClr val="C00000"/>
                </a:solidFill>
              </a:rPr>
              <a:t>4.1</a:t>
            </a:r>
            <a:r>
              <a:rPr lang="ru-RU" sz="3200" dirty="0"/>
              <a:t> </a:t>
            </a:r>
            <a:r>
              <a:rPr lang="ru-RU" sz="3200" dirty="0" smtClean="0">
                <a:solidFill>
                  <a:schemeClr val="bg1"/>
                </a:solidFill>
              </a:rPr>
              <a:t>зона праці: </a:t>
            </a:r>
            <a:r>
              <a:rPr lang="ru-RU" sz="3200" dirty="0">
                <a:solidFill>
                  <a:schemeClr val="bg1"/>
                </a:solidFill>
              </a:rPr>
              <a:t>140 : 300 мм</a:t>
            </a:r>
            <a:r>
              <a:rPr lang="ru-RU" sz="3200" dirty="0"/>
              <a:t>.</a:t>
            </a:r>
            <a:br>
              <a:rPr lang="ru-RU" sz="3200" dirty="0"/>
            </a:br>
            <a:r>
              <a:rPr lang="ru-RU" sz="3200" dirty="0">
                <a:solidFill>
                  <a:srgbClr val="C00000"/>
                </a:solidFill>
              </a:rPr>
              <a:t>4.2</a:t>
            </a:r>
            <a:r>
              <a:rPr lang="ru-RU" sz="3200" dirty="0"/>
              <a:t> </a:t>
            </a:r>
            <a:r>
              <a:rPr lang="ru-RU" sz="3200" dirty="0" smtClean="0">
                <a:solidFill>
                  <a:schemeClr val="bg1"/>
                </a:solidFill>
              </a:rPr>
              <a:t>максимальна вага яку </a:t>
            </a:r>
            <a:r>
              <a:rPr lang="ru-RU" sz="3200" dirty="0" smtClean="0">
                <a:solidFill>
                  <a:schemeClr val="bg1"/>
                </a:solidFill>
              </a:rPr>
              <a:t>піднімає:</a:t>
            </a:r>
            <a:r>
              <a:rPr lang="ru-RU" sz="3200" dirty="0" smtClean="0"/>
              <a:t> </a:t>
            </a:r>
            <a:r>
              <a:rPr lang="ru-RU" sz="3200" dirty="0">
                <a:solidFill>
                  <a:schemeClr val="bg1"/>
                </a:solidFill>
              </a:rPr>
              <a:t>200г.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>
                <a:solidFill>
                  <a:srgbClr val="C00000"/>
                </a:solidFill>
              </a:rPr>
              <a:t>4.3</a:t>
            </a:r>
            <a:r>
              <a:rPr lang="ru-RU" sz="3200" dirty="0"/>
              <a:t> </a:t>
            </a:r>
            <a:r>
              <a:rPr lang="ru-RU" sz="3200" dirty="0" smtClean="0">
                <a:solidFill>
                  <a:schemeClr val="bg1"/>
                </a:solidFill>
              </a:rPr>
              <a:t>Розмір: 55х25</a:t>
            </a:r>
            <a:r>
              <a:rPr lang="ru-RU" sz="3200" dirty="0">
                <a:solidFill>
                  <a:schemeClr val="bg1"/>
                </a:solidFill>
              </a:rPr>
              <a:t>.</a:t>
            </a:r>
            <a:br>
              <a:rPr lang="ru-RU" sz="3200" dirty="0">
                <a:solidFill>
                  <a:schemeClr val="bg1"/>
                </a:solidFill>
              </a:rPr>
            </a:br>
            <a:r>
              <a:rPr lang="ru-RU" sz="3200" dirty="0">
                <a:solidFill>
                  <a:srgbClr val="C00000"/>
                </a:solidFill>
              </a:rPr>
              <a:t>4.4</a:t>
            </a:r>
            <a:r>
              <a:rPr lang="ru-RU" sz="3200" dirty="0"/>
              <a:t> </a:t>
            </a:r>
            <a:r>
              <a:rPr lang="ru-RU" sz="3200" dirty="0" smtClean="0">
                <a:solidFill>
                  <a:schemeClr val="bg1"/>
                </a:solidFill>
              </a:rPr>
              <a:t>Наповнення трубок і шприців - </a:t>
            </a:r>
            <a:r>
              <a:rPr lang="ru-RU" sz="3200" dirty="0">
                <a:solidFill>
                  <a:schemeClr val="bg1"/>
                </a:solidFill>
              </a:rPr>
              <a:t>вода.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Админ\Desktop\физика\Robotic (1)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5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uk-UA" dirty="0" smtClean="0">
                <a:solidFill>
                  <a:srgbClr val="FF0000"/>
                </a:solidFill>
              </a:rPr>
              <a:t>Використовується </a:t>
            </a:r>
            <a:r>
              <a:rPr lang="ru-RU" dirty="0" smtClean="0">
                <a:solidFill>
                  <a:srgbClr val="FF0000"/>
                </a:solidFill>
              </a:rPr>
              <a:t>у: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401000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bg1"/>
                </a:solidFill>
              </a:rPr>
              <a:t>Цей</a:t>
            </a:r>
            <a:r>
              <a:rPr lang="ru-RU" sz="4400" dirty="0" smtClean="0">
                <a:solidFill>
                  <a:schemeClr val="bg1"/>
                </a:solidFill>
              </a:rPr>
              <a:t> механізм </a:t>
            </a:r>
            <a:r>
              <a:rPr lang="ru-RU" sz="4400" dirty="0" smtClean="0">
                <a:solidFill>
                  <a:schemeClr val="bg1"/>
                </a:solidFill>
              </a:rPr>
              <a:t>може бути використаний у </a:t>
            </a:r>
            <a:r>
              <a:rPr lang="ru-RU" sz="4800" dirty="0" smtClean="0">
                <a:solidFill>
                  <a:schemeClr val="bg1"/>
                </a:solidFill>
              </a:rPr>
              <a:t>багатьох</a:t>
            </a:r>
            <a:r>
              <a:rPr lang="ru-RU" sz="4400" dirty="0" smtClean="0">
                <a:solidFill>
                  <a:schemeClr val="bg1"/>
                </a:solidFill>
              </a:rPr>
              <a:t> </a:t>
            </a:r>
            <a:r>
              <a:rPr lang="ru-RU" sz="4400" dirty="0" smtClean="0">
                <a:solidFill>
                  <a:schemeClr val="bg1"/>
                </a:solidFill>
              </a:rPr>
              <a:t>професіях</a:t>
            </a:r>
            <a:r>
              <a:rPr lang="de-DE" sz="4400" dirty="0">
                <a:solidFill>
                  <a:schemeClr val="bg1"/>
                </a:solidFill>
              </a:rPr>
              <a:t>,</a:t>
            </a:r>
            <a:r>
              <a:rPr lang="ru-RU" sz="4400" dirty="0" smtClean="0">
                <a:solidFill>
                  <a:schemeClr val="bg1"/>
                </a:solidFill>
              </a:rPr>
              <a:t> </a:t>
            </a:r>
            <a:endParaRPr lang="ru-RU" sz="4400" dirty="0" smtClean="0">
              <a:solidFill>
                <a:schemeClr val="bg1"/>
              </a:solidFill>
            </a:endParaRPr>
          </a:p>
          <a:p>
            <a:r>
              <a:rPr lang="ru-RU" sz="4400" dirty="0" smtClean="0">
                <a:solidFill>
                  <a:schemeClr val="bg1"/>
                </a:solidFill>
              </a:rPr>
              <a:t> </a:t>
            </a:r>
            <a:r>
              <a:rPr lang="ru-RU" sz="4400" dirty="0">
                <a:solidFill>
                  <a:schemeClr val="bg1"/>
                </a:solidFill>
              </a:rPr>
              <a:t>р</a:t>
            </a:r>
            <a:r>
              <a:rPr lang="ru-RU" sz="4400" dirty="0" smtClean="0">
                <a:solidFill>
                  <a:schemeClr val="bg1"/>
                </a:solidFill>
              </a:rPr>
              <a:t>ука </a:t>
            </a:r>
            <a:r>
              <a:rPr lang="ru-RU" sz="4400" dirty="0" smtClean="0">
                <a:solidFill>
                  <a:schemeClr val="bg1"/>
                </a:solidFill>
              </a:rPr>
              <a:t>зможе полегшити людьську </a:t>
            </a:r>
            <a:r>
              <a:rPr lang="ru-RU" sz="4400" dirty="0" smtClean="0">
                <a:solidFill>
                  <a:schemeClr val="bg1"/>
                </a:solidFill>
              </a:rPr>
              <a:t>працю</a:t>
            </a:r>
            <a:r>
              <a:rPr lang="uk-UA" sz="4400" dirty="0" smtClean="0">
                <a:solidFill>
                  <a:schemeClr val="bg1"/>
                </a:solidFill>
              </a:rPr>
              <a:t>.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 descr="C:\Users\Админ\Desktop\физика\Robotic (1)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259632" y="2780928"/>
            <a:ext cx="65527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72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Дякую за увагу!</a:t>
            </a:r>
            <a:endParaRPr lang="ru-RU" sz="72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100</Words>
  <Application>Microsoft Office PowerPoint</Application>
  <PresentationFormat>Экран (4:3)</PresentationFormat>
  <Paragraphs>18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Оригінальні фокуси і досліди Робо-рука</vt:lpstr>
      <vt:lpstr>Роботу виконав:</vt:lpstr>
      <vt:lpstr>Метою даної роботи є:</vt:lpstr>
      <vt:lpstr>                 РОБО-РУКА 1. Складається з :   1.1 6х шприців з'єднані між собою трубкою;    1.2 Основа, до основи прикріпляеться каркас і шприц;    1.3 Каркас руки, він складається з 3-х частин, до яких кріпляться шприци і затиск;    1.4 Затиск, він же кріпитися до каркаса і затискає предмети до 20г.</vt:lpstr>
      <vt:lpstr>2.Дія шприців. Їх дія дуже проста, 6 шприців з'єднані між собою трубкою, в 3 шприци налита вода, так-же в трубки, коли один шприц вичавлює воду, то другий наповнюється і рухає поршень усередині шприца, шприц роздвигаеться і тим самим приводить в дію механізм. 2.1 Шпріц№1 (зелений) Даний шприц повертає корпус механізму в право і ліво на 60 градусів в обидві сторони. 2.2 Шпріц№2 (червоний) Другий шприц піднімає і опускає ліктьовий механізм від 90 до 180 градусів. 2.3 Шпріц№3 (чорний) Третій поршень, він же самий основний, він стискає і розжимає затиск.</vt:lpstr>
      <vt:lpstr>3.Матеріал.  Механізм виконаний з міцного картону, який скріплений на місцях руху паличками з дерева, всі інші деталі триматься на клеї.  4.Характеристика. 4.1 зона праці: 140 : 300 мм. 4.2 максимальна вага яку піднімає: 200г. 4.3 Розмір: 55х25. 4.4 Наповнення трубок і шприців - вода.</vt:lpstr>
      <vt:lpstr>5.Використовується у: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…</dc:title>
  <dc:creator>Админ</dc:creator>
  <cp:lastModifiedBy>pc-pc</cp:lastModifiedBy>
  <cp:revision>9</cp:revision>
  <dcterms:created xsi:type="dcterms:W3CDTF">2018-04-12T08:33:56Z</dcterms:created>
  <dcterms:modified xsi:type="dcterms:W3CDTF">2018-04-13T07:56:48Z</dcterms:modified>
</cp:coreProperties>
</file>