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22" d="100"/>
          <a:sy n="122" d="100"/>
        </p:scale>
        <p:origin x="-13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669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631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944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052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69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83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06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080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446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11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659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289B-05D7-4FFA-9F99-1CFE98C2A778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741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768752" cy="2736304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100 років Української 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ародної 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еспубліки</a:t>
            </a:r>
            <a:b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Участь </a:t>
            </a:r>
            <a:r>
              <a:rPr lang="uk-UA" sz="28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уроженців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sz="28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Сватівщини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 національно-визвольних змаганнях 1917-1921 рр.</a:t>
            </a:r>
            <a:r>
              <a:rPr lang="uk-UA" sz="2800" dirty="0" smtClean="0"/>
              <a:t/>
            </a:r>
            <a:br>
              <a:rPr lang="uk-UA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3356992"/>
            <a:ext cx="2592288" cy="1512168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Підготувала учениця 10 класу КЗ «НВК Сватівська ЗОШ І ст.- гімназія» Ходова </a:t>
            </a:r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Крістіна</a:t>
            </a:r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1631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хозяин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75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476672"/>
            <a:ext cx="7704856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 smtClean="0">
                <a:latin typeface="Cambria Math" pitchFamily="18" charset="0"/>
                <a:ea typeface="Cambria Math" pitchFamily="18" charset="0"/>
              </a:rPr>
              <a:t>Уроженці</a:t>
            </a:r>
            <a:r>
              <a:rPr lang="uk-UA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sz="2400" dirty="0" err="1" smtClean="0">
                <a:latin typeface="Cambria Math" pitchFamily="18" charset="0"/>
                <a:ea typeface="Cambria Math" pitchFamily="18" charset="0"/>
              </a:rPr>
              <a:t>Сватівщини</a:t>
            </a:r>
            <a:r>
              <a:rPr lang="uk-UA" sz="2400" dirty="0" smtClean="0">
                <a:latin typeface="Cambria Math" pitchFamily="18" charset="0"/>
                <a:ea typeface="Cambria Math" pitchFamily="18" charset="0"/>
              </a:rPr>
              <a:t> в роки національно-визвольних змагань 1917 – 1921 </a:t>
            </a:r>
            <a:r>
              <a:rPr lang="uk-UA" sz="2400" dirty="0" err="1" smtClean="0">
                <a:latin typeface="Cambria Math" pitchFamily="18" charset="0"/>
                <a:ea typeface="Cambria Math" pitchFamily="18" charset="0"/>
              </a:rPr>
              <a:t>р.р</a:t>
            </a:r>
            <a:r>
              <a:rPr lang="uk-UA" sz="2400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259632" y="1894310"/>
            <a:ext cx="3672408" cy="297485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Васілевський</a:t>
            </a:r>
            <a:r>
              <a:rPr lang="uk-UA" b="1" u="sng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Андрій Павлович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(1906 – 1919) – козак Армії УНР. Наймолодший з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уроженців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сучасної Луганщини, загиблих в лавах Армії УНР. Народився в селищі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Боголюбівка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Сватівський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район). Служив у 3 – му Гайдамацькому полку Армії УНР. Загинув у бою.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220072" y="2348880"/>
            <a:ext cx="3744416" cy="4104456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Добровольський </a:t>
            </a:r>
            <a:r>
              <a:rPr lang="uk-UA" b="1" u="sng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Гнат</a:t>
            </a:r>
            <a:r>
              <a:rPr lang="uk-UA" b="1" u="sng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Іванович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(рік народження невідомий (м.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Сватово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– 02.06.1920 Подільська губ.). – козак пластунської окремої сотні при кінному Гетьмана Івана Мазепи полку 2 – ї  Волинської дивізії  Армії УНР. 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Уроженець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м. Сватове,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сватівького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району. Помер від важких ран отриманих у бою з російсько- більшовицькими загарбниками.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хозяин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75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476672"/>
            <a:ext cx="7704856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 smtClean="0">
                <a:latin typeface="Cambria Math" pitchFamily="18" charset="0"/>
                <a:ea typeface="Cambria Math" pitchFamily="18" charset="0"/>
              </a:rPr>
              <a:t>Уроженці</a:t>
            </a:r>
            <a:r>
              <a:rPr lang="uk-UA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sz="2400" dirty="0" err="1" smtClean="0">
                <a:latin typeface="Cambria Math" pitchFamily="18" charset="0"/>
                <a:ea typeface="Cambria Math" pitchFamily="18" charset="0"/>
              </a:rPr>
              <a:t>Сватівщини</a:t>
            </a:r>
            <a:r>
              <a:rPr lang="uk-UA" sz="2400" dirty="0" smtClean="0">
                <a:latin typeface="Cambria Math" pitchFamily="18" charset="0"/>
                <a:ea typeface="Cambria Math" pitchFamily="18" charset="0"/>
              </a:rPr>
              <a:t> в роки національно-визвольних змагань 1917 – 1921 </a:t>
            </a:r>
            <a:r>
              <a:rPr lang="uk-UA" sz="2400" dirty="0" err="1" smtClean="0">
                <a:latin typeface="Cambria Math" pitchFamily="18" charset="0"/>
                <a:ea typeface="Cambria Math" pitchFamily="18" charset="0"/>
              </a:rPr>
              <a:t>р.р</a:t>
            </a:r>
            <a:r>
              <a:rPr lang="uk-UA" sz="2400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259632" y="1809130"/>
            <a:ext cx="3384376" cy="2555974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Воропай</a:t>
            </a:r>
            <a:r>
              <a:rPr lang="uk-UA" b="1" u="sng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Андрій</a:t>
            </a:r>
          </a:p>
          <a:p>
            <a:pPr algn="ctr"/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(роки життя невідомі) – козак 3 – го Гайдамацького полку Армії УНР. Народився в м. Сватове.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Учасний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боїв з російсько- більшовицькими загарбниками влітку 1919 року на Поділлі.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64088" y="1713732"/>
            <a:ext cx="3597696" cy="2651372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Рудич</a:t>
            </a:r>
            <a:r>
              <a:rPr lang="uk-UA" b="1" u="sng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Іван Тимофійович </a:t>
            </a:r>
            <a:endParaRPr lang="uk-UA" dirty="0" smtClean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рік народження невідомий – 02.06.1920, Подільська губ.) – козак Окремої пластунської сотні при кінному Гетьмана Івана Мазепи полку 2 – ї Волинської дивізії. Помер від важких ран, одержаних в бою з більшовиками.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131840" y="4567138"/>
            <a:ext cx="4752528" cy="2094445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Чуйко</a:t>
            </a:r>
            <a:r>
              <a:rPr lang="uk-UA" b="1" u="sng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Яким Володимирович </a:t>
            </a:r>
          </a:p>
          <a:p>
            <a:pPr algn="ctr"/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(1897 – н/д)-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чотовий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пластунського 2 – го кінного полку ім.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І.Мазепи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Армії УНР. Народився у Сватовому Луганської області. 20.06.1920 під час бою потрапив до російського полону у с.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Шендарівка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на Поділлі. Подальша доля невідома.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C:\Users\хозяин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764704"/>
            <a:ext cx="7704856" cy="48965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Мешканці </a:t>
            </a:r>
            <a:r>
              <a:rPr lang="uk-UA" sz="20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Сватівщини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пам’ятають та вшановують подвиг своїх земляків, котрі виборювали нашу незалежність часто ціною власного життя в роки національно – визвольних змагань 1917 – 1921 рр. До недавнього часу це була мало відома сторінка історії нашого міста. Але завдяки ініціативній групі волонтерів та членів Громадської організації «Українська ініціатива» (м. Київ – м. Краматорськ) були оприлюднені архівні матеріали, що дали можливість з іншого боку поглянути на такі далекі, і  водночас такі близькі для нас події. Ці маловідомі факти нашої історії дають можливість нам, мешканцям Сходу, відчути себе причетними до боротьби за Українську державу, за її незалежність.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69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3050"/>
            <a:ext cx="2133873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Учениця 10 класу КЗ «НВК Сватівська ЗОШ І ст. – гімназія»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11769" y="1994189"/>
            <a:ext cx="3499174" cy="26243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9166" y="1556792"/>
            <a:ext cx="2986729" cy="38164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09255" y="764704"/>
            <a:ext cx="4063132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tx1"/>
                </a:solidFill>
              </a:rPr>
              <a:t>Переможниця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обласного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етапу Всеукраїнських учнівських олімпіад з української мови та літератури;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tx1"/>
                </a:solidFill>
              </a:rPr>
              <a:t>Учасниця районної команди юних істориків – 2018 (ІІІ місце).</a:t>
            </a:r>
            <a:endParaRPr lang="uk-UA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uk-UA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0112" y="5229200"/>
            <a:ext cx="2880320" cy="1080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Вчитель: </a:t>
            </a:r>
            <a:r>
              <a:rPr lang="uk-UA" dirty="0" err="1" smtClean="0"/>
              <a:t>Канівець</a:t>
            </a:r>
            <a:r>
              <a:rPr lang="uk-UA" dirty="0" smtClean="0"/>
              <a:t> Інна Олегівна, вчитель історії КЗ «НВК Сватівська ЗОШ І ст. – гімназія»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585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4320480" cy="2016224"/>
          </a:xfrm>
          <a:solidFill>
            <a:srgbClr val="FFCC00"/>
          </a:solidFill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Мета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дослідити участь </a:t>
            </a:r>
            <a:r>
              <a:rPr lang="uk-UA" sz="28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уроженців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sz="28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Сватівщини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 національно-визвольних змаганнях 1917 – 1921рр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2924944"/>
            <a:ext cx="5616624" cy="3201219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Завдання: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проаналізувати бойовий шлях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уроженців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Сватівщини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у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військових формуваннях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УНР; дослідити який внесок Сватівчан у боротьбі за незалежність України в 1917-1921рр.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0087" y="4653136"/>
            <a:ext cx="823031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60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492896"/>
            <a:ext cx="3024336" cy="21602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хозяин\Desktop\4522b12-e04d6ac-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92696"/>
            <a:ext cx="4392488" cy="3600400"/>
          </a:xfrm>
          <a:prstGeom prst="rect">
            <a:avLst/>
          </a:prstGeom>
          <a:noFill/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5796136" y="2636912"/>
            <a:ext cx="2808312" cy="194421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sz="1600" u="sng" dirty="0" smtClean="0">
                <a:latin typeface="Cambria Math" pitchFamily="18" charset="0"/>
                <a:ea typeface="Cambria Math" pitchFamily="18" charset="0"/>
              </a:rPr>
              <a:t>Центральна Рада</a:t>
            </a:r>
          </a:p>
          <a:p>
            <a:pPr>
              <a:buNone/>
            </a:pP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сучасний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будинок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вчителя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pPr>
              <a:buNone/>
            </a:pP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Голова УЦР – </a:t>
            </a:r>
            <a:r>
              <a:rPr lang="ru-RU" sz="1600" dirty="0" err="1" smtClean="0">
                <a:latin typeface="Cambria Math" pitchFamily="18" charset="0"/>
                <a:ea typeface="Cambria Math" pitchFamily="18" charset="0"/>
              </a:rPr>
              <a:t>М.Грушевський</a:t>
            </a:r>
            <a:endParaRPr lang="ru-RU" sz="16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Голова Генерального Секрета</a:t>
            </a:r>
            <a:r>
              <a:rPr lang="uk-UA" sz="1600" dirty="0" err="1" smtClean="0">
                <a:latin typeface="Cambria Math" pitchFamily="18" charset="0"/>
                <a:ea typeface="Cambria Math" pitchFamily="18" charset="0"/>
              </a:rPr>
              <a:t>ріату</a:t>
            </a:r>
            <a:r>
              <a:rPr lang="uk-UA" sz="1600" dirty="0" smtClean="0">
                <a:latin typeface="Cambria Math" pitchFamily="18" charset="0"/>
                <a:ea typeface="Cambria Math" pitchFamily="18" charset="0"/>
              </a:rPr>
              <a:t> –   В.Винниченко</a:t>
            </a:r>
            <a:endParaRPr lang="ru-RU" sz="16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30" name="Picture 6" descr="Картинки по запросу грушевськи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653136"/>
            <a:ext cx="1148087" cy="1800200"/>
          </a:xfrm>
          <a:prstGeom prst="rect">
            <a:avLst/>
          </a:prstGeom>
          <a:noFill/>
        </p:spPr>
      </p:pic>
      <p:pic>
        <p:nvPicPr>
          <p:cNvPr id="1032" name="Picture 8" descr="Картинки по запрос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4509120"/>
            <a:ext cx="1327581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349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 descr="C:\Users\хозяин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19672" y="332656"/>
            <a:ext cx="6552728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Території на які претендувала УНР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8442" name="Picture 10" descr="Картинки по запросу карта ун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96752"/>
            <a:ext cx="6552728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хозяин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404664"/>
            <a:ext cx="561662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Cambria Math" pitchFamily="18" charset="0"/>
                <a:ea typeface="Cambria Math" pitchFamily="18" charset="0"/>
              </a:rPr>
              <a:t>Делегати ІІІ Всеукраїнського </a:t>
            </a:r>
            <a:r>
              <a:rPr lang="uk-UA" sz="2400" dirty="0" err="1" smtClean="0">
                <a:latin typeface="Cambria Math" pitchFamily="18" charset="0"/>
                <a:ea typeface="Cambria Math" pitchFamily="18" charset="0"/>
              </a:rPr>
              <a:t>зїзду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9459" name="Picture 3" descr="Картинки по запросу фото ІІІ всеукраїнського військово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340768"/>
            <a:ext cx="5991225" cy="4324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931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188640"/>
            <a:ext cx="69847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Cambria Math" pitchFamily="18" charset="0"/>
                <a:ea typeface="Cambria Math" pitchFamily="18" charset="0"/>
              </a:rPr>
              <a:t>Шляхи потрапляння вихідців з Донбасу до лав українського війська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484784"/>
            <a:ext cx="6912768" cy="36724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1917 р. – Українізація частин російської імперської армії;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1918 р. – похід Запорізького корпусу на Крим;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Літо – осінь 1918 рр. – мобілізація до Армії Української держави;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1918 – 1920 – полонені бійці Червоної та Добровольчої армії;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1919- 1920 – зголошувались до армії УНР у таборах Польщі;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Самотужки діставалися до українських частин.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31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хозяин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4" name="Picture 4" descr="Картинки по запросу фото зимових походів армії ун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068960"/>
            <a:ext cx="2501859" cy="3580573"/>
          </a:xfrm>
          <a:prstGeom prst="rect">
            <a:avLst/>
          </a:prstGeom>
          <a:noFill/>
        </p:spPr>
      </p:pic>
      <p:pic>
        <p:nvPicPr>
          <p:cNvPr id="20486" name="Picture 6" descr="Картинки по запросу фото зимових походів армії ун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692696"/>
            <a:ext cx="4095867" cy="2232248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5580112" y="1988840"/>
            <a:ext cx="3024336" cy="266429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Фото Зимових похід (І та ІІ) вихідців з Донбасу – в більшості добровольців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хозяин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75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476672"/>
            <a:ext cx="7704856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 smtClean="0">
                <a:latin typeface="Cambria Math" pitchFamily="18" charset="0"/>
                <a:ea typeface="Cambria Math" pitchFamily="18" charset="0"/>
              </a:rPr>
              <a:t>Уроженці</a:t>
            </a:r>
            <a:r>
              <a:rPr lang="uk-UA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sz="2400" dirty="0" err="1" smtClean="0">
                <a:latin typeface="Cambria Math" pitchFamily="18" charset="0"/>
                <a:ea typeface="Cambria Math" pitchFamily="18" charset="0"/>
              </a:rPr>
              <a:t>Сватівщини</a:t>
            </a:r>
            <a:r>
              <a:rPr lang="uk-UA" sz="2400" dirty="0" smtClean="0">
                <a:latin typeface="Cambria Math" pitchFamily="18" charset="0"/>
                <a:ea typeface="Cambria Math" pitchFamily="18" charset="0"/>
              </a:rPr>
              <a:t> в роки національно-визвольних змагань 1917 – 1921 </a:t>
            </a:r>
            <a:r>
              <a:rPr lang="uk-UA" sz="2400" dirty="0" err="1" smtClean="0">
                <a:latin typeface="Cambria Math" pitchFamily="18" charset="0"/>
                <a:ea typeface="Cambria Math" pitchFamily="18" charset="0"/>
              </a:rPr>
              <a:t>р.р</a:t>
            </a:r>
            <a:r>
              <a:rPr lang="uk-UA" sz="2400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809130"/>
            <a:ext cx="4464496" cy="49322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u="sng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Ліницький</a:t>
            </a:r>
            <a:r>
              <a:rPr lang="uk-UA" sz="2000" b="1" u="sng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Дмитро Володимирович 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(21.02.1892 – після 22.01.1939)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військовий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громадський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діяч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інженер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економіст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 голова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Українського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студентського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земляцтва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ад’ютант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46-гокуреня 6 – ї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Січової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дивізії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начальник штабу 7 – ї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бригади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3 – ї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Залізної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дивізії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член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управління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Української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громади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у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Бухаресті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(1932) і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Товариства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колишніх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вояків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армії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УНР у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Румунії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(27.12.1936);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звання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підполковник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Армії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УНР.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Нагороджений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Хрестом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Симона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Петлюри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uk-UA" sz="2000" dirty="0" smtClean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844824"/>
            <a:ext cx="3096344" cy="22322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шаблон-6</Template>
  <TotalTime>449</TotalTime>
  <Words>668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100 років Української Народної Республіки Участь уроженців Сватівщини в національно-визвольних змаганнях 1917-1921 рр. </vt:lpstr>
      <vt:lpstr>Учениця 10 класу КЗ «НВК Сватівська ЗОШ І ст. – гімназія»</vt:lpstr>
      <vt:lpstr>Мета: дослідити участь уроженців Сватівщини в національно-визвольних змаганнях 1917 – 1921рр.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 років української народної республіки</dc:title>
  <dc:creator>Пользователь Windows</dc:creator>
  <cp:lastModifiedBy>хозяин</cp:lastModifiedBy>
  <cp:revision>31</cp:revision>
  <dcterms:created xsi:type="dcterms:W3CDTF">2018-04-12T13:03:32Z</dcterms:created>
  <dcterms:modified xsi:type="dcterms:W3CDTF">2018-04-22T21:12:12Z</dcterms:modified>
</cp:coreProperties>
</file>