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0" r:id="rId4"/>
    <p:sldId id="261" r:id="rId5"/>
    <p:sldId id="262" r:id="rId6"/>
    <p:sldId id="257" r:id="rId7"/>
    <p:sldId id="258" r:id="rId8"/>
    <p:sldId id="263" r:id="rId9"/>
    <p:sldId id="264" r:id="rId10"/>
    <p:sldId id="265" r:id="rId11"/>
    <p:sldId id="268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65039-736E-4414-BADC-81261442ECFF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B58CD-9720-4279-AE3D-4EE680B24E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38400" y="1"/>
            <a:ext cx="6096000" cy="1828799"/>
          </a:xfrm>
        </p:spPr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Петро </a:t>
            </a:r>
            <a:r>
              <a:rPr lang="uk-UA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Болбочан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Полковник 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армії УНР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7200" y="1752600"/>
            <a:ext cx="4267200" cy="4038600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Виконала </a:t>
            </a:r>
          </a:p>
          <a:p>
            <a:r>
              <a:rPr lang="uk-UA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Хейло</a:t>
            </a:r>
            <a:r>
              <a:rPr lang="uk-U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Ірина Сергіївна, учениця 10 - А класу </a:t>
            </a:r>
            <a:endParaRPr lang="uk-U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Харківської спеціалізованої школи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I-III</a:t>
            </a:r>
            <a:r>
              <a:rPr lang="uk-UA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ступенів №85 Харківської міської ради Харківської області </a:t>
            </a:r>
          </a:p>
          <a:p>
            <a:endParaRPr lang="uk-U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ерівник</a:t>
            </a:r>
            <a:r>
              <a:rPr lang="uk-UA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uk-UA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Антонюк Тетяна Петрівна</a:t>
            </a:r>
          </a:p>
          <a:p>
            <a:r>
              <a:rPr lang="uk-UA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історії </a:t>
            </a:r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308" y="4206137"/>
            <a:ext cx="1857112" cy="26668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640" y="1530027"/>
            <a:ext cx="1755920" cy="2631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8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3648" y="152400"/>
            <a:ext cx="4816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інець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початок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ст.</a:t>
            </a:r>
          </a:p>
        </p:txBody>
      </p:sp>
      <p:pic>
        <p:nvPicPr>
          <p:cNvPr id="205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832" y="1752600"/>
            <a:ext cx="3276333" cy="211389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 ÐµÐ·ÑÐ»ÑÑÐ°Ñ Ð¿Ð¾ÑÑÐºÑ Ð·Ð¾Ð±ÑÐ°Ð¶ÐµÐ½Ñ Ð·Ð° Ð·Ð°Ð¿Ð¸ÑÐ¾Ð¼ &quot;ÑÐ¾Ð±ÑÑÐ½Ð¸ÑÑ ÑÑÑÐ°Ð¹ÐºÐ¸ Ð¹ Ð·Ð°Ð²Ð¾ÑÑÑÐµÐ½Ð½Ñ Ð² ÑÐºÑÐ°ÑÐ½Ñ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512541"/>
            <a:ext cx="3082636" cy="211995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 ÐµÐ·ÑÐ»ÑÑÐ°Ñ Ð¿Ð¾ÑÑÐºÑ Ð·Ð¾Ð±ÑÐ°Ð¶ÐµÐ½Ñ Ð·Ð° Ð·Ð°Ð¿Ð¸ÑÐ¾Ð¼ &quot;ÑÑÑÐ´ÐµÐ½ÑÑÑÐºÑ Ð·Ð°Ð²Ð¾ÑÑÑÐµÐ½Ð½Ñ&quot;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9"/>
          <a:stretch/>
        </p:blipFill>
        <p:spPr bwMode="auto">
          <a:xfrm>
            <a:off x="232229" y="808323"/>
            <a:ext cx="2905125" cy="188855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Ð ÐµÐ·ÑÐ»ÑÑÐ°Ñ Ð¿Ð¾ÑÑÐºÑ Ð·Ð¾Ð±ÑÐ°Ð¶ÐµÐ½Ñ Ð·Ð° Ð·Ð°Ð¿Ð¸ÑÐ¾Ð¼ &quot;ÑÐ¾Ð»Ð´Ð°ÑÑÑÐºÑ Ð·Ð°Ð²Ð¾ÑÑÑÐµÐ½Ð½Ñ 1917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38212"/>
            <a:ext cx="2857500" cy="162877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28999"/>
            <a:ext cx="3238500" cy="21717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7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2"/>
          <a:stretch/>
        </p:blipFill>
        <p:spPr>
          <a:xfrm>
            <a:off x="6927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599" cy="762000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Місто Харків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 час революції 1917р.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990600"/>
            <a:ext cx="3105429" cy="206652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026" name="Picture 2" descr="Ð ÐµÐ·ÑÐ»ÑÑÐ°Ñ Ð¿Ð¾ÑÑÐºÑ Ð·Ð¾Ð±ÑÐ°Ð¶ÐµÐ½Ñ Ð·Ð° Ð·Ð°Ð¿Ð¸ÑÐ¾Ð¼ &quot;ÑÐ°ÑÐºÑÐ² 1917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94" y="3657600"/>
            <a:ext cx="4476611" cy="291952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 ÐµÐ·ÑÐ»ÑÑÐ°Ñ Ð¿Ð¾ÑÑÐºÑ Ð·Ð¾Ð±ÑÐ°Ð¶ÐµÐ½Ñ Ð·Ð° Ð·Ð°Ð¿Ð¸ÑÐ¾Ð¼ &quot;ÑÐ°ÑÐºÑÐ² 1917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94" y="1600200"/>
            <a:ext cx="3276600" cy="242058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3"/>
          <a:stretch/>
        </p:blipFill>
        <p:spPr>
          <a:xfrm>
            <a:off x="-34636" y="0"/>
            <a:ext cx="917863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285750"/>
            <a:ext cx="5715000" cy="914400"/>
          </a:xfrm>
        </p:spPr>
        <p:txBody>
          <a:bodyPr>
            <a:noAutofit/>
          </a:bodyPr>
          <a:lstStyle/>
          <a:p>
            <a:pPr algn="l"/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Українська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Народна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Республіка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Ð ÐµÐ·ÑÐ»ÑÑÐ°Ñ Ð¿Ð¾ÑÑÐºÑ Ð·Ð¾Ð±ÑÐ°Ð¶ÐµÐ½Ñ Ð·Ð° Ð·Ð°Ð¿Ð¸ÑÐ¾Ð¼ &quot;Ð±Ð¾ÑÐ¾ÑÑÐ±Ð° Ð·Ð° ÑÐºÑÐ°ÑÐ½ÑÑÐºÑ Ð´ÐµÑÐ¶Ð°Ð²Ð½ÑÑÑÑ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396" y="1000636"/>
            <a:ext cx="4357777" cy="245376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 ÐµÐ·ÑÐ»ÑÑÐ°Ñ Ð¿Ð¾ÑÑÐºÑ Ð·Ð¾Ð±ÑÐ°Ð¶ÐµÐ½Ñ Ð·Ð° Ð·Ð°Ð¿Ð¸ÑÐ¾Ð¼ &quot;ÑÐºÑÐ°ÑÐ½ÑÑÐºÐ° Ð½Ð°ÑÐ¾Ð´Ð½Ð° ÑÐµÑÐ¿ÑÐ±Ð»ÑÐºÐ°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91232"/>
            <a:ext cx="4048124" cy="227707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4" y="870461"/>
            <a:ext cx="2133600" cy="142875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 ÐµÐ·ÑÐ»ÑÑÐ°Ñ Ð¿Ð¾ÑÑÐºÑ Ð·Ð¾Ð±ÑÐ°Ð¶ÐµÐ½Ñ Ð·Ð° Ð·Ð°Ð¿Ð¸ÑÐ¾Ð¼ &quot;Ð±Ð¾ÑÐ¾ÑÑÐ±Ð° Ð·Ð° ÑÐºÑÐ°ÑÐ½ÑÑÐºÑ Ð´ÐµÑÐ¶Ð°Ð²Ð½ÑÑÑÑ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4" y="4191000"/>
            <a:ext cx="3789218" cy="224570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2"/>
          <a:stretch/>
        </p:blipFill>
        <p:spPr>
          <a:xfrm>
            <a:off x="-27709" y="-20782"/>
            <a:ext cx="9164782" cy="68787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709"/>
            <a:ext cx="8229600" cy="1554162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 відомих діячів, які намагались втілити ідею самостійної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УНР,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був </a:t>
            </a:r>
            <a:r>
              <a:rPr lang="uk-UA" sz="28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Петро </a:t>
            </a:r>
            <a:r>
              <a:rPr lang="uk-UA" sz="2800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Болбочан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Ð ÐµÐ·ÑÐ»ÑÑÐ°Ñ Ð¿Ð¾ÑÑÐºÑ Ð·Ð¾Ð±ÑÐ°Ð¶ÐµÐ½Ñ Ð·Ð° Ð·Ð°Ð¿Ð¸ÑÐ¾Ð¼ &quot;Ð±Ð¾Ð»Ð±Ð¾ÑÐ°Ð½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2" b="6666"/>
          <a:stretch/>
        </p:blipFill>
        <p:spPr bwMode="auto">
          <a:xfrm>
            <a:off x="228600" y="1447800"/>
            <a:ext cx="3810000" cy="251691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Ð ÐµÐ·ÑÐ»ÑÑÐ°Ñ Ð¿Ð¾ÑÑÐºÑ Ð·Ð¾Ð±ÑÐ°Ð¶ÐµÐ½Ñ Ð·Ð° Ð·Ð°Ð¿Ð¸ÑÐ¾Ð¼ &quot;Ð±Ð¾Ð»Ð±Ð¾ÑÐ°Ð½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418" y="2286000"/>
            <a:ext cx="2659380" cy="36576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Ð ÐµÐ·ÑÐ»ÑÑÐ°Ñ Ð¿Ð¾ÑÑÐºÑ Ð·Ð¾Ð±ÑÐ°Ð¶ÐµÐ½Ñ Ð·Ð° Ð·Ð°Ð¿Ð¸ÑÐ¾Ð¼ &quot;Ð±Ð¾Ð»Ð±Ð¾ÑÐ°Ð½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14800"/>
            <a:ext cx="2438400" cy="256032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4"/>
          <a:stretch/>
        </p:blipFill>
        <p:spPr>
          <a:xfrm>
            <a:off x="0" y="0"/>
            <a:ext cx="9150927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6343" y="228600"/>
            <a:ext cx="55401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Болбочан</a:t>
            </a:r>
            <a:r>
              <a:rPr lang="uk-UA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Петро Федорович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український </a:t>
            </a:r>
          </a:p>
          <a:p>
            <a:pPr algn="ctr"/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військовий діяч, полковник армії УНР</a:t>
            </a:r>
            <a:endParaRPr lang="uk-UA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Ð±Ð¾Ð»Ð±Ð¾ÑÐ°Ð½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" y="450396"/>
            <a:ext cx="3442856" cy="600075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 ÐµÐ·ÑÐ»ÑÑÐ°Ñ Ð¿Ð¾ÑÑÐºÑ Ð·Ð¾Ð±ÑÐ°Ð¶ÐµÐ½Ñ Ð·Ð° Ð·Ð°Ð¿Ð¸ÑÐ¾Ð¼ &quot;Ð°ÑÐ¼ÑÑ ÑÐ½Ñ&quot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1"/>
          <a:stretch/>
        </p:blipFill>
        <p:spPr bwMode="auto">
          <a:xfrm>
            <a:off x="3962400" y="2286000"/>
            <a:ext cx="3071350" cy="18288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5"/>
          <a:stretch/>
        </p:blipFill>
        <p:spPr>
          <a:xfrm>
            <a:off x="0" y="-6928"/>
            <a:ext cx="9144000" cy="68649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10668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1-й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Український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полк 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Богдана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Хмельницького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Ð ÐµÐ·ÑÐ»ÑÑÐ°Ñ Ð¿Ð¾ÑÑÐºÑ Ð·Ð¾Ð±ÑÐ°Ð¶ÐµÐ½Ñ Ð·Ð° Ð·Ð°Ð¿Ð¸ÑÐ¾Ð¼ &quot;1 ÑÐºÑÐ°ÑÐ½ÑÑÐºÐ¸Ð¹ Ð¿Ð¾Ð»Ðº ÑÐ¼ÐµÐ½Ñ Ð±Ð¾Ð³Ð´Ð°Ð½Ð° ÑÐ¼ÐµÐ»ÑÐ½Ð¸ÑÑÐºÐ¾Ð³Ð¾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67200"/>
            <a:ext cx="3352800" cy="224260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43797"/>
            <a:ext cx="4488873" cy="321235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Ð ÐµÐ·ÑÐ»ÑÑÐ°Ñ Ð¿Ð¾ÑÑÐºÑ Ð·Ð¾Ð±ÑÐ°Ð¶ÐµÐ½Ñ Ð·Ð° Ð·Ð°Ð¿Ð¸ÑÐ¾Ð¼ &quot;Ñ Ð±Ð¾Ð³Ð´Ð°Ð½Ð° ÑÐ¼ÐµÐ»ÑÐ½Ð¸ÑÑÐºÐ¾Ð³Ð¾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73" y="1399214"/>
            <a:ext cx="2254227" cy="303058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1-й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Український Республіканський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полк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182831"/>
            <a:ext cx="4003881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4" name="Picture 6" descr="Ð ÐµÐ·ÑÐ»ÑÑÐ°Ñ Ð¿Ð¾ÑÑÐºÑ Ð·Ð¾Ð±ÑÐ°Ð¶ÐµÐ½Ñ Ð·Ð° Ð·Ð°Ð¿Ð¸ÑÐ¾Ð¼ &quot;Ð¿ÑÐ°Ð¿Ð¾Ñ ÑÐºÑÐ°ÑÐ½Ð¸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0"/>
            <a:ext cx="4655127" cy="274839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Ð ÐµÐ·ÑÐ»ÑÑÐ°Ñ Ð¿Ð¾ÑÑÐºÑ Ð·Ð¾Ð±ÑÐ°Ð¶ÐµÐ½Ñ Ð·Ð° Ð·Ð°Ð¿Ð¸ÑÐ¾Ð¼ &quot;Ð³ÐµÑÐ± ÑÐºÑÐ°ÑÐ½Ð¸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82831"/>
            <a:ext cx="1905000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Ð ÐµÐ·ÑÐ»ÑÑÐ°Ñ Ð¿Ð¾ÑÑÐºÑ Ð·Ð¾Ð±ÑÐ°Ð¶ÐµÐ½Ñ Ð·Ð° Ð·Ð°Ð¿Ð¸ÑÐ¾Ð¼ &quot;Ð³ÑÐ¼Ð½ ÑÐºÑÐ°ÑÐ½Ð¸ Ð¿Ð½Ð³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582" y="4191000"/>
            <a:ext cx="1772272" cy="2481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6"/>
          <a:stretch/>
        </p:blipFill>
        <p:spPr>
          <a:xfrm>
            <a:off x="0" y="0"/>
            <a:ext cx="924098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8845" y="55418"/>
            <a:ext cx="4163291" cy="1316182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Більшовики в Харкові</a:t>
            </a:r>
            <a:r>
              <a:rPr lang="uk-UA" sz="3200" dirty="0"/>
              <a:t/>
            </a:r>
            <a:br>
              <a:rPr lang="uk-UA" sz="3200" dirty="0"/>
            </a:b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194" name="Picture 2" descr="Ð ÐµÐ·ÑÐ»ÑÑÐ°Ñ Ð¿Ð¾ÑÑÐºÑ Ð·Ð¾Ð±ÑÐ°Ð¶ÐµÐ½Ñ Ð·Ð° Ð·Ð°Ð¿Ð¸ÑÐ¾Ð¼ &quot;Ð±ÑÐ»ÑÑÐ¾Ð²Ð¸ÐºÐ¸ ÑÐ°ÑÑÐºÐ¾Ð²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36" y="1219200"/>
            <a:ext cx="4367463" cy="25146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Ð ÐµÐ·ÑÐ»ÑÑÐ°Ñ Ð¿Ð¾ÑÑÐºÑ Ð·Ð¾Ð±ÑÐ°Ð¶ÐµÐ½Ñ Ð·Ð° Ð·Ð°Ð¿Ð¸ÑÐ¾Ð¼ &quot;Ð±ÑÐ»ÑÑÐ¾Ð²Ð¸ÐºÐ¸ ÑÐ°ÑÑÐºÐ¾Ð²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07955"/>
            <a:ext cx="4648200" cy="30988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Ð ÐµÐ·ÑÐ»ÑÑÐ°Ñ Ð¿Ð¾ÑÑÐºÑ Ð·Ð¾Ð±ÑÐ°Ð¶ÐµÐ½Ñ Ð·Ð° Ð·Ð°Ð¿Ð¸ÑÐ¾Ð¼ &quot;Ð±ÑÐ»ÑÑÐ¾Ð²Ð¸ÐºÐ¸ ÑÐ°ÑÑÐºÐ¾Ð²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56326"/>
            <a:ext cx="3276600" cy="218440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22" name="Picture 6" descr="Ð ÐµÐ·ÑÐ»ÑÑÐ°Ñ Ð¿Ð¾ÑÑÐºÑ Ð·Ð¾Ð±ÑÐ°Ð¶ÐµÐ½Ñ Ð·Ð° Ð·Ð°Ð¿Ð¸ÑÐ¾Ð¼ &quot;ÐÐÐÐÐ ÐÐ Ð£ÐÐ 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879" y="795123"/>
            <a:ext cx="4038600" cy="227171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Ð ÐµÐ·ÑÐ»ÑÑÐ°Ñ Ð¿Ð¾ÑÑÐºÑ Ð·Ð¾Ð±ÑÐ°Ð¶ÐµÐ½Ñ Ð·Ð° Ð·Ð°Ð¿Ð¸ÑÐ¾Ð¼ &quot;ÐÐÐ ÐÐÐ¢Ð Ð£ÐÐ 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" y="857035"/>
            <a:ext cx="3925304" cy="220980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Ð ÐµÐ·ÑÐ»ÑÑÐ°Ñ Ð¿Ð¾ÑÑÐºÑ Ð·Ð¾Ð±ÑÐ°Ð¶ÐµÐ½Ñ Ð·Ð° Ð·Ð°Ð¿Ð¸ÑÐ¾Ð¼ &quot;ÐÐÐ ÐÐÐ¢Ð Ð£ÐÐ  ÐÐÐ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" y="3397681"/>
            <a:ext cx="3999496" cy="272465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Ð ÐµÐ·ÑÐ»ÑÑÐ°Ñ Ð¿Ð¾ÑÑÐºÑ Ð·Ð¾Ð±ÑÐ°Ð¶ÐµÐ½Ñ Ð·Ð° Ð·Ð°Ð¿Ð¸ÑÐ¾Ð¼ &quot;ÐÐÐÐ Ð£ÐÐ 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840" y="3276600"/>
            <a:ext cx="3600450" cy="27432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55418"/>
            <a:ext cx="7010399" cy="1316182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 УНР за владу в Харкові</a:t>
            </a:r>
            <a:r>
              <a:rPr lang="uk-UA" sz="3200" dirty="0"/>
              <a:t/>
            </a:r>
            <a:br>
              <a:rPr lang="uk-UA" sz="3200" dirty="0"/>
            </a:b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285" y="152400"/>
            <a:ext cx="9240308" cy="6930231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85800" y="55418"/>
            <a:ext cx="7696199" cy="1316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Борці за незалежність України</a:t>
            </a:r>
            <a:r>
              <a:rPr lang="uk-UA" sz="3200" dirty="0" smtClean="0"/>
              <a:t/>
            </a:r>
            <a:br>
              <a:rPr lang="uk-UA" sz="3200" dirty="0" smtClean="0"/>
            </a:b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9" y="1905000"/>
            <a:ext cx="4197315" cy="314798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05509" y="1219200"/>
            <a:ext cx="4114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1918-1919</a:t>
            </a:r>
            <a:r>
              <a:rPr lang="uk-UA" sz="3200" dirty="0" smtClean="0"/>
              <a:t/>
            </a:r>
            <a:br>
              <a:rPr lang="uk-UA" sz="3200" dirty="0" smtClean="0"/>
            </a:b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891" y="686800"/>
            <a:ext cx="4665884" cy="3110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78709" y="4009671"/>
            <a:ext cx="4114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2014-2018</a:t>
            </a:r>
            <a:r>
              <a:rPr lang="uk-UA" sz="3200" dirty="0" smtClean="0"/>
              <a:t/>
            </a:r>
            <a:br>
              <a:rPr lang="uk-UA" sz="3200" dirty="0" smtClean="0"/>
            </a:b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0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2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1942935"/>
            <a:ext cx="79142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8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Дякую за увагу !</a:t>
            </a:r>
            <a:endParaRPr lang="uk-UA" sz="8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36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99</Words>
  <Application>Microsoft Office PowerPoint</Application>
  <PresentationFormat>Экран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Петро Болбочан Полковник армії УНР </vt:lpstr>
      <vt:lpstr>Презентация PowerPoint</vt:lpstr>
      <vt:lpstr>Місто Харків під час революції 1917р. </vt:lpstr>
      <vt:lpstr>Українська Народна Республіка </vt:lpstr>
      <vt:lpstr>Серед відомих діячів, які намагались втілити ідею самостійної УНР, був Петро Болбочан</vt:lpstr>
      <vt:lpstr>Презентация PowerPoint</vt:lpstr>
      <vt:lpstr>1-й Український полк  імені Богдана Хмельницького</vt:lpstr>
      <vt:lpstr>1-й Український Республіканський полк</vt:lpstr>
      <vt:lpstr>Більшовики в Харкові </vt:lpstr>
      <vt:lpstr>Боротьба УНР за владу в Харкові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Генерал армії УНР</dc:title>
  <dc:creator>Dampire</dc:creator>
  <cp:lastModifiedBy>Ирина</cp:lastModifiedBy>
  <cp:revision>24</cp:revision>
  <dcterms:created xsi:type="dcterms:W3CDTF">2018-03-27T20:07:21Z</dcterms:created>
  <dcterms:modified xsi:type="dcterms:W3CDTF">2018-04-22T19:58:43Z</dcterms:modified>
</cp:coreProperties>
</file>