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80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066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930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994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45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221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672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734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508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652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767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D7C77-6CCA-4066-BE94-881B3BA19D79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7E09-507E-4388-8000-D76F2BBFEF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6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files.net/" TargetMode="External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2879"/>
            <a:ext cx="9144000" cy="2386557"/>
          </a:xfrm>
        </p:spPr>
        <p:txBody>
          <a:bodyPr/>
          <a:lstStyle/>
          <a:p>
            <a:r>
              <a:rPr lang="uk-UA" dirty="0" smtClean="0"/>
              <a:t>«Еколог-Юніор»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722472"/>
            <a:ext cx="9144000" cy="1655762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Біоіндикація екологічного стану водоймищ та річок.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Учень 8-А класу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КЗ «ХСШ №93»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Стуков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Іван</a:t>
            </a:r>
          </a:p>
          <a:p>
            <a:r>
              <a:rPr lang="uk-UA" dirty="0" smtClean="0"/>
              <a:t>Керівник: </a:t>
            </a:r>
            <a:r>
              <a:rPr lang="uk-UA" dirty="0" err="1" smtClean="0"/>
              <a:t>Компанійченко</a:t>
            </a:r>
            <a:r>
              <a:rPr lang="uk-UA" dirty="0" smtClean="0"/>
              <a:t> Світлана Леонідівна</a:t>
            </a:r>
            <a:endParaRPr lang="ru-RU" dirty="0" smtClean="0"/>
          </a:p>
          <a:p>
            <a:r>
              <a:rPr lang="uk-UA" dirty="0" smtClean="0"/>
              <a:t>Місце роботи та посада: </a:t>
            </a:r>
            <a:r>
              <a:rPr lang="uk-UA" dirty="0" err="1" smtClean="0"/>
              <a:t>КЗ</a:t>
            </a:r>
            <a:r>
              <a:rPr lang="uk-UA" dirty="0" smtClean="0"/>
              <a:t> «ХСШ № 93», вчитель хімії</a:t>
            </a:r>
            <a:endParaRPr lang="ru-RU" dirty="0" smtClean="0"/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60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фосфору й азоту: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необроблені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(особливо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тваринницьких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добрив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заборонено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порошках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початку 2010-х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вводяться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фосфатів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порошках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0,3-0,5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фосфору на цикл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12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цвітіння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макроводоростей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Байкал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2000-х рр. були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поодинокі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нитчастих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Spirogyra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Байкалі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були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мілководних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бухтах. З 2010-2011 рр.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бурхливе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цвітіння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макроводоростей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прибережних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акваторії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озера,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початком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трофічного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прибережної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Байкалу -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біогенними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компонентами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прибережній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невластивих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озеру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макрофітів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Spirogyra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Stigeoclonium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пригнічення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аборигенних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фауни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(губки),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біоценозах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макроводоростей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влітку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максимуму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листопаді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близько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кам'янистий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субстрат дна і губки практично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обростають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2015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кулястих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вільноплаваючих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ціанобактерій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нитчастих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805231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294"/>
            <a:ext cx="10515600" cy="599766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причиною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вважається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біогенних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стоками, які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пунктах і турбазах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очищуються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очисні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споруди, які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очистку вод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азоту та фосфору.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концентрувалися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грунтах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поблизу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гідрохімічного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якого є основним методом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антропогенного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озеро Байкал.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потепління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поширило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ареал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нитчастих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це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початку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ділянок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прибережної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Байкалу,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поблизу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привести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озера.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369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и по запросу цветение озера байка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150657" cy="2505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Картинки по запросу цветение озера байка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658" y="0"/>
            <a:ext cx="4392705" cy="2505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Картинки по запросу цветение озера байка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5076"/>
            <a:ext cx="5549153" cy="43331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Картинки по запросу цветение озера байкал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153" y="2505076"/>
            <a:ext cx="6642847" cy="43331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golos-buryatyi.ru/wp-content/uploads/2016/06/bychok-baikalski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364" y="0"/>
            <a:ext cx="3648635" cy="24961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16143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8.Методи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 та відновлення поверхневих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водоймищ.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Самоочищення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об'єктів,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антропогенного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протистояння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збіднення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видового складу,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гідробіонтів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води.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граничною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гостротою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водоймищ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внутрішньоводоймищні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034910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9. </a:t>
            </a:r>
            <a:r>
              <a:rPr lang="uk-UA" b="1" dirty="0" smtClean="0"/>
              <a:t>Висновки.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Для покращення екологічного стану водоймищ та річок, необхідно:</a:t>
            </a: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 – впроваджувати  процеси удосконалення державної екологічної політики.</a:t>
            </a: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 – забезпечити гармонізацію взаємодії суспільства і природного середовища, підвищити рівень суспільної екологічної свідомості.</a:t>
            </a: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5200" dirty="0" smtClean="0"/>
              <a:t>10</a:t>
            </a:r>
            <a:r>
              <a:rPr lang="uk-UA" sz="5200" dirty="0" smtClean="0"/>
              <a:t>. Використанні джерела</a:t>
            </a:r>
            <a:r>
              <a:rPr lang="uk-UA" sz="5200" dirty="0" smtClean="0"/>
              <a:t>:</a:t>
            </a:r>
          </a:p>
          <a:p>
            <a:pPr fontAlgn="base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Акимова Т.А.,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Хаскин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В.В. Экология. Учебник для вузов. - М.: ЮНИТИ, 1998. - 455с.</a:t>
            </a:r>
          </a:p>
          <a:p>
            <a:pPr fontAlgn="base"/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Білявський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Г.О. та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Либідь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, 2003. – 336 с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000" dirty="0" smtClean="0">
              <a:hlinkClick r:id="rId2"/>
            </a:endParaRPr>
          </a:p>
          <a:p>
            <a:r>
              <a:rPr lang="en-US" sz="5000" dirty="0" smtClean="0">
                <a:hlinkClick r:id="rId2"/>
              </a:rPr>
              <a:t>https</a:t>
            </a:r>
            <a:r>
              <a:rPr lang="en-US" sz="5000" dirty="0" smtClean="0">
                <a:hlinkClick r:id="rId2"/>
              </a:rPr>
              <a:t>://ru.wikipedia.org</a:t>
            </a:r>
            <a:endParaRPr lang="ru-RU" sz="5000" dirty="0" smtClean="0"/>
          </a:p>
          <a:p>
            <a:r>
              <a:rPr lang="en-US" sz="5000" u="sng" dirty="0" smtClean="0">
                <a:hlinkClick r:id="rId3"/>
              </a:rPr>
              <a:t>https</a:t>
            </a:r>
            <a:r>
              <a:rPr lang="ru-RU" sz="5000" u="sng" dirty="0" smtClean="0">
                <a:hlinkClick r:id="rId3"/>
              </a:rPr>
              <a:t>://</a:t>
            </a:r>
            <a:r>
              <a:rPr lang="en-US" sz="5000" u="sng" dirty="0" err="1" smtClean="0">
                <a:hlinkClick r:id="rId3"/>
              </a:rPr>
              <a:t>studfiles</a:t>
            </a:r>
            <a:r>
              <a:rPr lang="ru-RU" sz="5000" u="sng" dirty="0" smtClean="0">
                <a:hlinkClick r:id="rId3"/>
              </a:rPr>
              <a:t>.</a:t>
            </a:r>
            <a:r>
              <a:rPr lang="en-US" sz="5000" u="sng" dirty="0" smtClean="0">
                <a:hlinkClick r:id="rId3"/>
              </a:rPr>
              <a:t>net</a:t>
            </a:r>
            <a:endParaRPr lang="ru-RU" sz="5000" dirty="0" smtClean="0"/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283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Введення.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якості води.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системою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сапробності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водойм.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біогеоценоз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цвітіння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макроводоростей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Байкал.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Методи захисту та відновлення поверхневих водоймищ.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uk-UA" dirty="0" smtClean="0"/>
              <a:t> Висновки.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Список використаних джерел.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907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Введення.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неочищеними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комунально-побутовими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роду стану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життєздатності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елімінації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74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Біоіндикація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води.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Біотестування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дозво­ляє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стан води, що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аналізується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про стан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екологіч­них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розробки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та станом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в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періодично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визначаючи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індикаторні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—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контроль)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Біомоніторинг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система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пе­ріодичних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екологічним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шля­хом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біоіндикації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Об'єктами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біомоніторингу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біологічні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8899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42047"/>
            <a:ext cx="10515600" cy="59349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усуває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Проте, за допомогою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іншого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концент­рацію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забруднювача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Не­обхідно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те, що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видового складу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гідробіон­тів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перебудова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залпове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за­бруднення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відмирає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за ними регулярно (вести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часу), 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навіть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життя того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іншого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ор­ганізму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широко використовується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низ­ка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біоіндикації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водой­мах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Зупинимося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999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1582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Біоіндикація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системою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сапробності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Сапробність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заргоза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гниючий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характеристика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во­дойми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речови­нами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продуктами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гідробіонтами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Кольквітц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М.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Марссон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(1908), які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сапроб­ності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роботах Р.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Пантле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Г.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Букка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упровадили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сапроб­ності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5),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Зелінкою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Марваном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сапробної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ва­лентності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Лібманном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Сладечеком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запропонували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спи­ски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сапробності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ступеням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фізико-хімічні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речовин, що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мешканців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неоднакову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чутли­вість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вмісту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речовин). Тому,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водой­ми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найбруднішої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для кожного із них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588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7342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біогенними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басейнів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результатом як природного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фосфор і азот.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використовується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гіпертрофізація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іторальна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субліторальна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планктон.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Незбалансована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бурхливого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цвітіння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ціанобактерій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цвітіння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алкалоїди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низькомолекулярні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пептиди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отруєння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заморам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углиб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фотосинтезу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upload.wikimedia.org/wikipedia/commons/thumb/5/59/EutrophicationEutrophisationEutrophierung.jpg/230px-EutrophicationEutrophisationEutrophieru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707" y="0"/>
            <a:ext cx="3726093" cy="18973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263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біогеоценоз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271" y="200491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біогенних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речовин, що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мікрофлори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(перш за все,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фітопланктон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відмирання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собою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інших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місцепроживання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температурного режиму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шару води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біомаси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(особливо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фотосинтез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Влітку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передранкові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горизонтах води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аеробних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(так званий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замор»).</a:t>
            </a:r>
          </a:p>
        </p:txBody>
      </p:sp>
    </p:spTree>
    <p:extLst>
      <p:ext uri="{BB962C8B-B14F-4D97-AF65-F5344CB8AC3E}">
        <p14:creationId xmlns="" xmlns:p14="http://schemas.microsoft.com/office/powerpoint/2010/main" val="407396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165" y="564777"/>
            <a:ext cx="10515600" cy="59976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Відмерлі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аеробними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донна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гіпоксії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біопродуктивність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наростає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дисбаланс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горизонтах. Цей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вимогливої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придонному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фауни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взимку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мілководних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   т.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«Зимовий замор».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донному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грунті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анаеробний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відмерлих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отрут,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сірководень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такого потужного «парникового газу» (по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цьому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перевершує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вуглекислий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газ в 25 раз), як метан.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евтрофікації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знищує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видів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флори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фауни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практично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руйнуючи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трансформуючи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сильно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санітарно-гігієнічні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води, аж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непридатності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водопостачання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навіть стати болотом через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481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1663</Words>
  <Application>Microsoft Office PowerPoint</Application>
  <PresentationFormat>Произвольный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«Еколог-Юніор»</vt:lpstr>
      <vt:lpstr>Зміст.</vt:lpstr>
      <vt:lpstr>1. Введення.</vt:lpstr>
      <vt:lpstr>2. Біоіндикація якості води. </vt:lpstr>
      <vt:lpstr>Слайд 5</vt:lpstr>
      <vt:lpstr>3. Біоіндикація за системою сапробності. </vt:lpstr>
      <vt:lpstr>4. Евтрофікація водойм. </vt:lpstr>
      <vt:lpstr>5. Вплив евтрофікації на біогеоценоз водойми.</vt:lpstr>
      <vt:lpstr>Слайд 9</vt:lpstr>
      <vt:lpstr>6. Антропогенна евтрофікація.</vt:lpstr>
      <vt:lpstr>7. Масове цвітіння макроводоростей в озері Байкал.</vt:lpstr>
      <vt:lpstr>Слайд 12</vt:lpstr>
      <vt:lpstr>Слайд 13</vt:lpstr>
      <vt:lpstr>8.Методи захисту та відновлення поверхневих водоймищ.</vt:lpstr>
      <vt:lpstr>9. Висновки.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«Еколог-Юніор»</dc:title>
  <dc:creator>Пользователь Windows</dc:creator>
  <cp:lastModifiedBy>комп</cp:lastModifiedBy>
  <cp:revision>34</cp:revision>
  <dcterms:created xsi:type="dcterms:W3CDTF">2018-04-09T11:32:47Z</dcterms:created>
  <dcterms:modified xsi:type="dcterms:W3CDTF">2018-04-12T15:33:09Z</dcterms:modified>
</cp:coreProperties>
</file>