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7" r:id="rId3"/>
    <p:sldId id="265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50" autoAdjust="0"/>
  </p:normalViewPr>
  <p:slideViewPr>
    <p:cSldViewPr>
      <p:cViewPr>
        <p:scale>
          <a:sx n="107" d="100"/>
          <a:sy n="107" d="100"/>
        </p:scale>
        <p:origin x="365" y="1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9B0E9-A136-4C99-8EC7-24BCC149ACA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09950-7868-4DBB-A3CD-CB083E5DC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A21C4F-1618-4807-9E09-C5C7F67B9E72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8D38FC-CFF9-41AC-9884-7068C375F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429552" cy="100013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Херсонщина. 100 років УНР</a:t>
            </a:r>
            <a:endParaRPr lang="ru-RU" sz="3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86124"/>
            <a:ext cx="7072330" cy="2571768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Роботу виконав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uk-UA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Рожко</a:t>
            </a:r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Гліб Євгенович</a:t>
            </a:r>
          </a:p>
          <a:p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учень Херсонської гімназії №6                      Херсонської міської ради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Науковий керівник: </a:t>
            </a:r>
            <a:r>
              <a:rPr lang="uk-UA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Штогріна</a:t>
            </a:r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Оксана Олександрівна, вчитель Херсонської    гімназії №6 Херсонської міської ради  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3071802" cy="6858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Перша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річниця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революції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була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відзначена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» у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Херсоні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величезним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повстанням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городян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Колишні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фронтовики-херсонці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розігнали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спочатку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Раду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робітничих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солдатських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депутатів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потім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виступили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проти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міської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Думи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протягом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трьох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тижнів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утримували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німецьких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та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австрійських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вояк,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намагалися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захопити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Херсон.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 flipH="1">
            <a:off x="3143240" y="428604"/>
            <a:ext cx="6000760" cy="500066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"</a:t>
            </a:r>
            <a:r>
              <a:rPr lang="ru-RU" sz="2000" dirty="0" err="1" smtClean="0"/>
              <a:t>Бій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біля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думи</a:t>
            </a:r>
            <a:r>
              <a:rPr lang="ru-RU" sz="2000" dirty="0" smtClean="0"/>
              <a:t>". Художник Д.П. </a:t>
            </a:r>
            <a:r>
              <a:rPr lang="ru-RU" sz="2000" dirty="0" err="1" smtClean="0"/>
              <a:t>Дзеваневський</a:t>
            </a:r>
            <a:endParaRPr lang="ru-RU" sz="2000" dirty="0"/>
          </a:p>
        </p:txBody>
      </p:sp>
      <p:pic>
        <p:nvPicPr>
          <p:cNvPr id="7" name="Picture 2" descr="Результат пошуку зображень за запитом &quot;херсон 1918&quot;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000108"/>
            <a:ext cx="6000760" cy="5857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tx2">
                    <a:lumMod val="90000"/>
                  </a:schemeClr>
                </a:solidFill>
              </a:rPr>
              <a:t>Висновки</a:t>
            </a:r>
            <a:endParaRPr lang="ru-RU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Можна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окреслити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широке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коло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нагальних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проблем для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подальшого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вивчення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по-перше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участь та роль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українських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революційно-національних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організацій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подіях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того часу,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стосунки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українських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політичних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партій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можновладців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часів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Тимчасового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Уряду,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Центральної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Ради,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Гетьманщини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правління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Денікіна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Радянської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влади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Херсонці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неодноразово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висловлювались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встановлення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української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влади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нашому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краї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потім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маятник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масової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свідомості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котився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іншу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сторону. І все ж таки,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упродовж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усієї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громадянської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війни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Херсоні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діяли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українські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політичні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сили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Наш край вступав у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добу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кривавих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метамарфоз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громадянської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війни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перебіг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якої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ще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потребує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уваги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дослідників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Науковий апарат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Об'єкт </a:t>
            </a:r>
            <a:r>
              <a:rPr lang="uk-UA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дослідження </a:t>
            </a:r>
            <a:r>
              <a:rPr lang="uk-UA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uk-UA" i="1" dirty="0" smtClean="0"/>
              <a:t> </a:t>
            </a:r>
            <a:r>
              <a:rPr lang="uk-UA" i="1" dirty="0" smtClean="0"/>
              <a:t>події української революції 1917 – 1921 </a:t>
            </a:r>
            <a:r>
              <a:rPr lang="uk-UA" i="1" dirty="0" smtClean="0"/>
              <a:t>років.                                                     </a:t>
            </a:r>
            <a:r>
              <a:rPr lang="uk-UA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Суб'єкт дослідження: </a:t>
            </a:r>
            <a:r>
              <a:rPr lang="uk-UA" i="1" dirty="0" smtClean="0"/>
              <a:t> регіональні особливості </a:t>
            </a:r>
            <a:r>
              <a:rPr lang="uk-UA" i="1" dirty="0" smtClean="0"/>
              <a:t>революції 1917-1921 рр. на </a:t>
            </a:r>
            <a:r>
              <a:rPr lang="uk-UA" i="1" dirty="0" smtClean="0"/>
              <a:t>Херсонщині.   </a:t>
            </a:r>
          </a:p>
          <a:p>
            <a:r>
              <a:rPr lang="uk-UA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Мета </a:t>
            </a:r>
            <a:r>
              <a:rPr lang="uk-UA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uk-UA" i="1" dirty="0" smtClean="0"/>
              <a:t>: 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вивчити</a:t>
            </a:r>
            <a:r>
              <a:rPr lang="ru-RU" sz="2800" i="1" dirty="0" smtClean="0"/>
              <a:t>  </a:t>
            </a:r>
            <a:r>
              <a:rPr lang="ru-RU" sz="2800" i="1" dirty="0" err="1" smtClean="0"/>
              <a:t>історичні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подій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які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раніше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замовчувалися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були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перекручені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владою</a:t>
            </a:r>
            <a:r>
              <a:rPr lang="ru-RU" sz="2800" i="1" dirty="0" smtClean="0"/>
              <a:t> на </a:t>
            </a:r>
            <a:r>
              <a:rPr lang="ru-RU" sz="2800" i="1" dirty="0" err="1" smtClean="0"/>
              <a:t>свій</a:t>
            </a:r>
            <a:r>
              <a:rPr lang="ru-RU" sz="2800" i="1" dirty="0" smtClean="0"/>
              <a:t> лад </a:t>
            </a:r>
            <a:r>
              <a:rPr lang="ru-RU" sz="2800" i="1" dirty="0" smtClean="0"/>
              <a:t>та </a:t>
            </a:r>
            <a:r>
              <a:rPr lang="ru-RU" sz="2800" i="1" dirty="0" err="1" smtClean="0"/>
              <a:t>спробувати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дошукатись</a:t>
            </a:r>
            <a:r>
              <a:rPr lang="ru-RU" sz="2800" i="1" dirty="0" smtClean="0"/>
              <a:t> до </a:t>
            </a:r>
            <a:r>
              <a:rPr lang="ru-RU" sz="2800" i="1" dirty="0" err="1" smtClean="0"/>
              <a:t>правди</a:t>
            </a:r>
            <a:r>
              <a:rPr lang="ru-RU" sz="2800" i="1" dirty="0" smtClean="0"/>
              <a:t>.</a:t>
            </a:r>
            <a:r>
              <a:rPr lang="uk-UA" sz="2800" i="1" dirty="0" smtClean="0"/>
              <a:t>                                                       </a:t>
            </a:r>
            <a:endParaRPr lang="ru-RU" sz="2800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6858000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В цій роботі піднімається питання змін які відбувалися на півдні України, та в Російській імперії. Спогади очевидців та архівні матеріали дають можливість більш чітко усвідомити і дослідити події в роки Української революції </a:t>
            </a:r>
            <a:b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1917 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-1921 рр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Актуальність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полягає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 тому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700" dirty="0" smtClean="0"/>
              <a:t>що за допомогою різних джерел ми можемо дізнатися про долю наших предків та їхні погляди на події, свідками яких вони стали; зробити висновки та переоцінити події минулого, щоб не повторювати помилок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Завдання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роботи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uk-UA" sz="2700" dirty="0" smtClean="0"/>
              <a:t>провести </a:t>
            </a:r>
            <a:r>
              <a:rPr lang="uk-UA" sz="2700" dirty="0" smtClean="0"/>
              <a:t>дослідження та дізнатися більше про історію рідного краю під час складного періоду української історії, оцінити роль різних верств населення в революційних подіях та визначити наслідки.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Початок Лютневої революції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4500594" cy="46434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10 лютого 1917 року голова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IV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Думи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М.В. Родзянко в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своїй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доповіді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Миколі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Царському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Селі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стверджував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Росія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знаходиться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напередодні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революції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запропонував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продовжити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повноваження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tx2">
                    <a:lumMod val="75000"/>
                  </a:schemeClr>
                </a:solidFill>
              </a:rPr>
              <a:t>Державної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думи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імператор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погодився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доповіддю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голови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23 лютого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страйкувало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128 тис.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чоловік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а 24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вже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200 тис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tx2">
                    <a:lumMod val="75000"/>
                  </a:schemeClr>
                </a:solidFill>
              </a:rPr>
              <a:t>робітників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Імператор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стверджував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страйки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бунтом голодного народу,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стало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передвісником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революції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Результат пошуку зображень за запитом &quot;февральская революци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857364"/>
            <a:ext cx="4071934" cy="2039673"/>
          </a:xfrm>
          <a:prstGeom prst="rect">
            <a:avLst/>
          </a:prstGeom>
          <a:noFill/>
        </p:spPr>
      </p:pic>
      <p:pic>
        <p:nvPicPr>
          <p:cNvPr id="1028" name="Picture 4" descr="Результат пошуку зображень за запитом &quot;февральская революция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5992" y="3929066"/>
            <a:ext cx="4058008" cy="26241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volution-1917-telegramma-rodzyanko-06-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28662" y="2438400"/>
            <a:ext cx="2928958" cy="3581400"/>
          </a:xfrm>
        </p:spPr>
      </p:pic>
      <p:sp>
        <p:nvSpPr>
          <p:cNvPr id="16" name="Содержимое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605210" cy="533392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uk-UA" dirty="0" smtClean="0"/>
              <a:t>    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Оригінал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телеграмми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533392"/>
          </a:xfrm>
          <a:solidFill>
            <a:schemeClr val="accent2"/>
          </a:solidFill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М.В Родзянко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8" name="Picture 4" descr="Пов’язане зображенн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428868"/>
            <a:ext cx="2786049" cy="36760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88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000628" y="0"/>
            <a:ext cx="4143372" cy="45005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800" b="1" dirty="0" smtClean="0"/>
          </a:p>
          <a:p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Українська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революція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1917–1921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років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розпочалася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умовах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революційних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потрясінь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охопили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Російську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імперію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березні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1917-го.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Ключовим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її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рушієм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був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український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народ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політична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еліта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еволюціонувала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ідей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політичної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автономії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федерації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усвідомлення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власної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державної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незалежності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 </a:t>
            </a:r>
          </a:p>
          <a:p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Революція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була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явищем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загальноукраїнським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У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всіх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регіонах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розвивався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національний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рух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створювалися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діяли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українські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органи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влади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політичні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партії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громадські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інституції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відроджувалася</a:t>
            </a:r>
            <a:r>
              <a:rPr lang="ru-RU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культура.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709626"/>
          </a:xfrm>
        </p:spPr>
        <p:txBody>
          <a:bodyPr/>
          <a:lstStyle/>
          <a:p>
            <a:r>
              <a:rPr lang="uk-UA" b="1" dirty="0" smtClean="0"/>
              <a:t>       </a:t>
            </a:r>
            <a:r>
              <a:rPr lang="uk-UA" b="1" i="1" dirty="0" smtClean="0"/>
              <a:t>Українська революція</a:t>
            </a:r>
            <a:endParaRPr lang="ru-RU" b="1" i="1" dirty="0"/>
          </a:p>
        </p:txBody>
      </p:sp>
      <p:sp>
        <p:nvSpPr>
          <p:cNvPr id="17410" name="AutoShape 2" descr="Результат пошуку зображень за запитом &quot;революція 1917 в україні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16888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962" r="10962"/>
          <a:stretch>
            <a:fillRect/>
          </a:stretch>
        </p:blipFill>
        <p:spPr>
          <a:xfrm>
            <a:off x="0" y="0"/>
            <a:ext cx="5000625" cy="4568825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2743200"/>
            <a:ext cx="9144000" cy="4114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Весна 1917 року принесла Херсону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революцію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визволення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пробудилося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суспільної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сплячки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відродився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потужний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професійний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рух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з’явилися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впливові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національні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громадські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політичні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товариства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Громадськість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отримала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змогу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впливати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суспільстві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Влітку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відбулися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перші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вільні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демократичні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вибори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міського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самоврядування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Городяни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вперше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загальним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таємним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голосуванням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обирали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місцеву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владу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вчилися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демократії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Тоді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величезним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успіхом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соціалістичний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блок,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перші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невпевнені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кроки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революційної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демократії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Продовжувалася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війна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заглиблювалась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економічна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криза,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нагальні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реформи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проводились…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1571612"/>
            <a:ext cx="7620000" cy="1019188"/>
          </a:xfrm>
        </p:spPr>
        <p:txBody>
          <a:bodyPr/>
          <a:lstStyle/>
          <a:p>
            <a:r>
              <a:rPr lang="uk-UA" dirty="0" smtClean="0"/>
              <a:t>      </a:t>
            </a:r>
            <a:r>
              <a:rPr lang="uk-UA" b="1" dirty="0" smtClean="0"/>
              <a:t>Революція в Херсоні</a:t>
            </a:r>
            <a:endParaRPr lang="ru-RU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571612"/>
            <a:ext cx="5214942" cy="528638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кінці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1917 року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Херсощина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перетворилася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вузол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невирішених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загнаних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безвихідь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проблем. І як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наслідок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, —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починалися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потужні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селянські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заворушення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зіткнення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протилежних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політичних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національних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сил, коли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ще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донедавна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спільні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революційно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налаштовані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однодумці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вирішували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свої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проблеми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збройних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tx2">
                    <a:lumMod val="75000"/>
                  </a:schemeClr>
                </a:solidFill>
              </a:rPr>
              <a:t>конфліктах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000496" y="5072074"/>
            <a:ext cx="4765552" cy="10239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1688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192" y="3714752"/>
            <a:ext cx="4232808" cy="3143248"/>
          </a:xfrm>
          <a:prstGeom prst="rect">
            <a:avLst/>
          </a:prstGeom>
        </p:spPr>
      </p:pic>
      <p:pic>
        <p:nvPicPr>
          <p:cNvPr id="1026" name="Picture 2" descr="Пов’язане зображенн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563498"/>
            <a:ext cx="3643306" cy="21512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289</TotalTime>
  <Words>543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Херсонщина. 100 років УНР</vt:lpstr>
      <vt:lpstr>Науковий апарат</vt:lpstr>
      <vt:lpstr>В цій роботі піднімається питання змін які відбувалися на півдні України, та в Російській імперії. Спогади очевидців та архівні матеріали дають можливість більш чітко усвідомити і дослідити події в роки Української революції  1917 -1921 рр. Актуальність полягає в тому, що за допомогою різних джерел ми можемо дізнатися про долю наших предків та їхні погляди на події, свідками яких вони стали; зробити висновки та переоцінити події минулого, щоб не повторювати помилок.  Завдання роботи: провести дослідження та дізнатися більше про історію рідного краю під час складного періоду української історії, оцінити роль різних верств населення в революційних подіях та визначити наслідки.   </vt:lpstr>
      <vt:lpstr>Початок Лютневої революції</vt:lpstr>
      <vt:lpstr>Слайд 5</vt:lpstr>
      <vt:lpstr>Слайд 6</vt:lpstr>
      <vt:lpstr>       Українська революція</vt:lpstr>
      <vt:lpstr>      Революція в Херсоні</vt:lpstr>
      <vt:lpstr>У кінці 1917 року Херсощина перетворилася на вузол невирішених та загнаних у безвихідь проблем. І як наслідок, — починалися потужні селянські заворушення, зіткнення протилежних політичних та національних сил, коли ще донедавна спільні революційно налаштовані однодумці вирішували свої проблеми у збройних конфліктах. </vt:lpstr>
      <vt:lpstr>Перша річниця революції була «відзначена» у Херсоні величезним повстанням городян. Колишні фронтовики-херсонці розігнали спочатку Раду робітничих та солдатських депутатів, а потім виступили й проти міської Думи та протягом трьох тижнів утримували місто від німецьких та австрійських вояк, які намагалися захопити Херсон.</vt:lpstr>
      <vt:lpstr>                   Висновки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МАНІВСЬКОЇ РОБОТИ 100 років УНР – як це було </dc:title>
  <dc:creator>User</dc:creator>
  <cp:lastModifiedBy>oksana</cp:lastModifiedBy>
  <cp:revision>39</cp:revision>
  <dcterms:created xsi:type="dcterms:W3CDTF">2016-04-17T15:57:14Z</dcterms:created>
  <dcterms:modified xsi:type="dcterms:W3CDTF">2018-04-23T08:17:36Z</dcterms:modified>
</cp:coreProperties>
</file>