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7"/>
            <a:ext cx="8280920" cy="1368151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забруднення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води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ставка Павлика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біоіндикації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204864"/>
            <a:ext cx="5112568" cy="4300732"/>
          </a:xfrm>
        </p:spPr>
        <p:txBody>
          <a:bodyPr>
            <a:noAutofit/>
          </a:bodyPr>
          <a:lstStyle/>
          <a:p>
            <a:pPr algn="just"/>
            <a:r>
              <a:rPr lang="uk-UA" sz="2400" b="1" dirty="0">
                <a:solidFill>
                  <a:schemeClr val="tx1"/>
                </a:solidFill>
                <a:latin typeface="Times New Roman"/>
                <a:ea typeface="Calibri"/>
              </a:rPr>
              <a:t>Автори проекту: </a:t>
            </a:r>
            <a:r>
              <a:rPr lang="uk-UA" sz="2400" dirty="0">
                <a:solidFill>
                  <a:schemeClr val="tx1"/>
                </a:solidFill>
                <a:latin typeface="Times New Roman"/>
                <a:ea typeface="Calibri"/>
              </a:rPr>
              <a:t>Рогоза Варвара Олександрівна та </a:t>
            </a:r>
            <a:r>
              <a:rPr lang="uk-UA" sz="2400" dirty="0" err="1">
                <a:solidFill>
                  <a:schemeClr val="tx1"/>
                </a:solidFill>
                <a:latin typeface="Times New Roman"/>
                <a:ea typeface="Calibri"/>
              </a:rPr>
              <a:t>Герун</a:t>
            </a:r>
            <a:r>
              <a:rPr lang="uk-UA" sz="2400" dirty="0">
                <a:solidFill>
                  <a:schemeClr val="tx1"/>
                </a:solidFill>
                <a:latin typeface="Times New Roman"/>
                <a:ea typeface="Calibri"/>
              </a:rPr>
              <a:t> Ілона Петрівна учениці 6 </a:t>
            </a:r>
            <a:r>
              <a:rPr lang="uk-UA" sz="2400" dirty="0" smtClean="0">
                <a:solidFill>
                  <a:schemeClr val="tx1"/>
                </a:solidFill>
                <a:latin typeface="Times New Roman"/>
                <a:ea typeface="Calibri"/>
              </a:rPr>
              <a:t>класу НВО </a:t>
            </a:r>
            <a:r>
              <a:rPr lang="uk-UA" sz="2400" dirty="0">
                <a:solidFill>
                  <a:schemeClr val="tx1"/>
                </a:solidFill>
                <a:latin typeface="Times New Roman"/>
                <a:ea typeface="Calibri"/>
              </a:rPr>
              <a:t>«ЗОШ І – </a:t>
            </a:r>
            <a:r>
              <a:rPr lang="uk-UA" sz="2400" dirty="0" smtClean="0">
                <a:solidFill>
                  <a:schemeClr val="tx1"/>
                </a:solidFill>
                <a:latin typeface="Times New Roman"/>
                <a:ea typeface="Calibri"/>
              </a:rPr>
              <a:t>ІІІ ступенів </a:t>
            </a:r>
            <a:r>
              <a:rPr lang="uk-UA" sz="2400" dirty="0">
                <a:solidFill>
                  <a:schemeClr val="tx1"/>
                </a:solidFill>
                <a:latin typeface="Times New Roman"/>
                <a:ea typeface="Calibri"/>
              </a:rPr>
              <a:t>№4 ЦВПВ та ДП» Обухівської міської </a:t>
            </a:r>
            <a:r>
              <a:rPr lang="uk-UA" sz="2400" dirty="0" smtClean="0">
                <a:solidFill>
                  <a:schemeClr val="tx1"/>
                </a:solidFill>
                <a:latin typeface="Times New Roman"/>
                <a:ea typeface="Calibri"/>
              </a:rPr>
              <a:t>ради Київської </a:t>
            </a:r>
            <a:r>
              <a:rPr lang="uk-UA" sz="2400" dirty="0">
                <a:solidFill>
                  <a:schemeClr val="tx1"/>
                </a:solidFill>
                <a:latin typeface="Times New Roman"/>
                <a:ea typeface="Calibri"/>
              </a:rPr>
              <a:t>області. </a:t>
            </a:r>
          </a:p>
          <a:p>
            <a:pPr algn="just"/>
            <a:r>
              <a:rPr lang="uk-UA" sz="24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Керівник </a:t>
            </a:r>
            <a:r>
              <a:rPr lang="uk-UA" sz="24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проекту: </a:t>
            </a:r>
            <a:r>
              <a:rPr lang="uk-UA" sz="2400" dirty="0" err="1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Онопрієко</a:t>
            </a:r>
            <a:r>
              <a:rPr lang="uk-UA" sz="2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Валентина Петрівна, вчитель хімії та біології  </a:t>
            </a:r>
            <a:r>
              <a:rPr lang="uk-UA" sz="2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НВО «ЗОШ </a:t>
            </a:r>
            <a:r>
              <a:rPr lang="uk-UA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І – </a:t>
            </a:r>
            <a:r>
              <a:rPr lang="uk-UA" sz="24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ІІІст</a:t>
            </a:r>
            <a:r>
              <a:rPr lang="uk-UA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. №4 ЦВПВ та ДП» Обухівської міської ради, Київської області.</a:t>
            </a:r>
            <a:endParaRPr lang="ru-RU" sz="24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l"/>
            <a:endParaRPr lang="ru-RU" sz="2400" dirty="0"/>
          </a:p>
        </p:txBody>
      </p:sp>
      <p:pic>
        <p:nvPicPr>
          <p:cNvPr id="1026" name="Picture 2" descr="F:\DCIM\100OLYMP\P22204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44" r="12098"/>
          <a:stretch/>
        </p:blipFill>
        <p:spPr bwMode="auto">
          <a:xfrm>
            <a:off x="5462978" y="2492896"/>
            <a:ext cx="3536831" cy="371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9125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DCIM\100OLYMP\P30605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F:\DCIM\100OLYMP\P30605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4408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F:\DCIM\100OLYMP\P30605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9302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Результати досліду № 1.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34336163"/>
              </p:ext>
            </p:extLst>
          </p:nvPr>
        </p:nvGraphicFramePr>
        <p:xfrm>
          <a:off x="539552" y="1628805"/>
          <a:ext cx="8352927" cy="468052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929931"/>
                <a:gridCol w="929931"/>
                <a:gridCol w="929065"/>
                <a:gridCol w="929065"/>
                <a:gridCol w="929065"/>
                <a:gridCol w="929065"/>
                <a:gridCol w="929065"/>
                <a:gridCol w="929065"/>
                <a:gridCol w="918675"/>
              </a:tblGrid>
              <a:tr h="3600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</a:t>
                      </a:r>
                      <a:r>
                        <a:rPr lang="uk-UA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Дослід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01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Довжина</a:t>
                      </a:r>
                      <a:endParaRPr lang="ru-RU" sz="14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коренів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 коренів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Довжина пагона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листків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Довжина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коренів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 коренів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Довжина пагона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листків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 1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2,,7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5,16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Ц2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Ц3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3,96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Ц4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Ц5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Ц6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5,375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Ц7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Ц8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3,46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7,66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Ср.зн.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29,4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29,4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09713" y="26098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4811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5962674"/>
          </a:xfr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Індекс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толерантності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довжиною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кореня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ІТ = 4,2/2,3=1,83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182,6 %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Індекс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толерантності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кількістю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коренів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ІТ=18,75/29,4 = 0,64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64 %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Індекс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толерантності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довжиною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пагона: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ІТ = 6,6/5,6=1,18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118 %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Індекс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толерантності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кількістю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листків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пагоні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ІТ= 4,4/4,6= 0,96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96%</a:t>
            </a:r>
          </a:p>
        </p:txBody>
      </p:sp>
    </p:spTree>
    <p:extLst>
      <p:ext uri="{BB962C8B-B14F-4D97-AF65-F5344CB8AC3E}">
        <p14:creationId xmlns:p14="http://schemas.microsoft.com/office/powerpoint/2010/main" xmlns="" val="1572312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uk-UA" dirty="0" smtClean="0"/>
              <a:t>Результати досліду №2.</a:t>
            </a:r>
            <a:endParaRPr lang="ru-RU" dirty="0"/>
          </a:p>
        </p:txBody>
      </p:sp>
      <p:pic>
        <p:nvPicPr>
          <p:cNvPr id="13314" name="Picture 2" descr="F:\DCIM\100OLYMP\P32605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458" y="1124744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F:\DCIM\100OLYMP\P32605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84984"/>
            <a:ext cx="4475989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3065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Висновки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Наші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показали,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ставок Павлика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забруднений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шкідливими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речовинами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на нашу думку і є причиною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загибелі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водойми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Рекомендації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Провести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детальні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води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ставка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з метою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усунення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8919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 fontScale="90000"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Обрана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нами тема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на нашу думку, є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надзвичайно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актуальною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кожним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днем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загострюється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чистої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води.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сучасні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екологічні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довкілля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проявляються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чистоті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води, а вона, у свою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чергу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впливає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живі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істоти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є на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нашій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планеті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122569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>
            <a:norm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провести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оцінку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забруднення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ставка Павлика за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«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Allium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тесту»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Обє’ктом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нашого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вода в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предметом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вода  з ставка Павлика.</a:t>
            </a:r>
          </a:p>
        </p:txBody>
      </p:sp>
      <p:pic>
        <p:nvPicPr>
          <p:cNvPr id="2050" name="Picture 2" descr="D:\школа\екологыя\еко2015\Екологія\DSCN08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578" b="4682"/>
          <a:stretch/>
        </p:blipFill>
        <p:spPr bwMode="auto">
          <a:xfrm>
            <a:off x="5076055" y="3416111"/>
            <a:ext cx="3520699" cy="333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CIM\100OLYMP\P101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4104456" cy="340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797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 fontScale="90000"/>
          </a:bodyPr>
          <a:lstStyle/>
          <a:p>
            <a:pPr indent="450215" algn="l"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>
                <a:latin typeface="Times New Roman" pitchFamily="18" charset="0"/>
                <a:ea typeface="Calibri"/>
                <a:cs typeface="Times New Roman" pitchFamily="18" charset="0"/>
              </a:rPr>
              <a:t>Завдання роботи :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1) </a:t>
            </a:r>
            <a:r>
              <a:rPr lang="uk-UA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висвітлити </a:t>
            </a:r>
            <a:r>
              <a:rPr lang="uk-UA" sz="2800" dirty="0">
                <a:latin typeface="Times New Roman" pitchFamily="18" charset="0"/>
                <a:ea typeface="Calibri"/>
                <a:cs typeface="Times New Roman" pitchFamily="18" charset="0"/>
              </a:rPr>
              <a:t>у роботі фізичні властивості води;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2) </a:t>
            </a:r>
            <a:r>
              <a:rPr lang="uk-UA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розглянути </a:t>
            </a:r>
            <a:r>
              <a:rPr lang="uk-UA" sz="2800" dirty="0">
                <a:latin typeface="Times New Roman" pitchFamily="18" charset="0"/>
                <a:ea typeface="Calibri"/>
                <a:cs typeface="Times New Roman" pitchFamily="18" charset="0"/>
              </a:rPr>
              <a:t>та використати методику  </a:t>
            </a:r>
            <a:r>
              <a:rPr lang="uk-UA" sz="2800" dirty="0" err="1">
                <a:latin typeface="Times New Roman" pitchFamily="18" charset="0"/>
                <a:ea typeface="Calibri"/>
                <a:cs typeface="Times New Roman" pitchFamily="18" charset="0"/>
              </a:rPr>
              <a:t>біоіндикації</a:t>
            </a:r>
            <a:r>
              <a:rPr lang="uk-UA" sz="2800" dirty="0">
                <a:latin typeface="Times New Roman" pitchFamily="18" charset="0"/>
                <a:ea typeface="Calibri"/>
                <a:cs typeface="Times New Roman" pitchFamily="18" charset="0"/>
              </a:rPr>
              <a:t> за допомогою «</a:t>
            </a:r>
            <a:r>
              <a:rPr lang="uk-UA" sz="2800" dirty="0" err="1">
                <a:latin typeface="Times New Roman" pitchFamily="18" charset="0"/>
                <a:ea typeface="Calibri"/>
                <a:cs typeface="Times New Roman" pitchFamily="18" charset="0"/>
              </a:rPr>
              <a:t>Allium</a:t>
            </a:r>
            <a:r>
              <a:rPr lang="uk-UA" sz="2800" dirty="0">
                <a:latin typeface="Times New Roman" pitchFamily="18" charset="0"/>
                <a:ea typeface="Calibri"/>
                <a:cs typeface="Times New Roman" pitchFamily="18" charset="0"/>
              </a:rPr>
              <a:t> тесту» ;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3) </a:t>
            </a:r>
            <a:r>
              <a:rPr lang="uk-UA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дослідити </a:t>
            </a:r>
            <a:r>
              <a:rPr lang="uk-UA" sz="2800" dirty="0">
                <a:latin typeface="Times New Roman" pitchFamily="18" charset="0"/>
                <a:ea typeface="Calibri"/>
                <a:cs typeface="Times New Roman" pitchFamily="18" charset="0"/>
              </a:rPr>
              <a:t>вплив води з </a:t>
            </a:r>
            <a:r>
              <a:rPr lang="uk-UA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ставка Павлика </a:t>
            </a:r>
            <a:r>
              <a:rPr lang="uk-UA" sz="2800" dirty="0">
                <a:latin typeface="Times New Roman" pitchFamily="18" charset="0"/>
                <a:ea typeface="Calibri"/>
                <a:cs typeface="Times New Roman" pitchFamily="18" charset="0"/>
              </a:rPr>
              <a:t>на ріст і розвиток вегетативних органів рослин родин Цибулеві та Хрестоцвіті;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4) </a:t>
            </a:r>
            <a:r>
              <a:rPr lang="uk-UA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вирахувати </a:t>
            </a:r>
            <a:r>
              <a:rPr lang="uk-UA" sz="2800" dirty="0">
                <a:latin typeface="Times New Roman" pitchFamily="18" charset="0"/>
                <a:ea typeface="Calibri"/>
                <a:cs typeface="Times New Roman" pitchFamily="18" charset="0"/>
              </a:rPr>
              <a:t>індекс толерантності за ростовим та кількісним факторами;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5) </a:t>
            </a:r>
            <a:r>
              <a:rPr lang="uk-UA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на </a:t>
            </a:r>
            <a:r>
              <a:rPr lang="uk-UA" sz="2800" dirty="0">
                <a:latin typeface="Times New Roman" pitchFamily="18" charset="0"/>
                <a:ea typeface="Calibri"/>
                <a:cs typeface="Times New Roman" pitchFamily="18" charset="0"/>
              </a:rPr>
              <a:t>основі отриманих результатів зробити висновок про ступінь забруднення озера та розробити рекомендації, щодо покращення якості води у водоймі.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8137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1192"/>
            <a:ext cx="8708456" cy="6538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23354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77130"/>
            <a:ext cx="8928992" cy="670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71628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школа\екологыя\6клас\Цибуля\20180228_1616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6632"/>
            <a:ext cx="4114800" cy="648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2948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DCIM\100OLYMP\P30604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0247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DCIM\100OLYMP\P3060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250018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268</Words>
  <Application>Microsoft Office PowerPoint</Application>
  <PresentationFormat>Экран (4:3)</PresentationFormat>
  <Paragraphs>107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Поток</vt:lpstr>
      <vt:lpstr>Аналіз забруднення води ставка Павлика методом біоіндикації.</vt:lpstr>
      <vt:lpstr>Обрана нами тема дослідження, на нашу думку, є надзвичайно актуальною, тому що з кожним днем життя людини на Землі загострюється питання чистої води. Адже сучасні екологічні проблеми довкілля проявляються на чистоті води, а вона, у свою чергу, впливає на усі живі істоти, які є на нашій планеті. </vt:lpstr>
      <vt:lpstr>Мета дослідження: провести оцінку забруднення ставка Павлика за допомогою    «Allium тесту»  . Обє’ктом нашого дослідження була вода в цілому, а предметом вода  з ставка Павлика.</vt:lpstr>
      <vt:lpstr>Завдання роботи : 1) висвітлити у роботі фізичні властивості води; 2) розглянути та використати методику  біоіндикації за допомогою «Allium тесту» ; 3) дослідити вплив води з ставка Павлика на ріст і розвиток вегетативних органів рослин родин Цибулеві та Хрестоцвіті; 4) вирахувати індекс толерантності за ростовим та кількісним факторами; 5) на основі отриманих результатів зробити висновок про ступінь забруднення озера та розробити рекомендації, щодо покращення якості води у водоймі.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Результати досліду № 1.</vt:lpstr>
      <vt:lpstr>Індекс толерантності за довжиною кореня: ІТ = 4,2/2,3=1,83 або 182,6 % Індекс толерантності за кількістю коренів: ІТ=18,75/29,4 = 0,64 або 64 % Індекс толерантності за довжиною пагона: ІТ = 6,6/5,6=1,18 або  118 % Індекс толерантності за кількістю листків у пагоні: ІТ= 4,4/4,6= 0,96 або 96%</vt:lpstr>
      <vt:lpstr>Результати досліду №2.</vt:lpstr>
      <vt:lpstr>Висновки.  Наші дослідження показали, що ставок Павлика забруднений шкідливими речовинами, які на нашу думку і є причиною загибелі цієї водойми.  Рекомендації. Провести більш детальні дослідження води зі ставка з метою усунення проблеми.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Идеал</dc:creator>
  <cp:lastModifiedBy>школа</cp:lastModifiedBy>
  <cp:revision>14</cp:revision>
  <dcterms:created xsi:type="dcterms:W3CDTF">2018-03-29T16:09:06Z</dcterms:created>
  <dcterms:modified xsi:type="dcterms:W3CDTF">2018-04-02T13:44:43Z</dcterms:modified>
</cp:coreProperties>
</file>