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8"/>
  </p:notesMasterIdLst>
  <p:sldIdLst>
    <p:sldId id="257" r:id="rId2"/>
    <p:sldId id="278" r:id="rId3"/>
    <p:sldId id="263" r:id="rId4"/>
    <p:sldId id="262" r:id="rId5"/>
    <p:sldId id="265" r:id="rId6"/>
    <p:sldId id="267" r:id="rId7"/>
    <p:sldId id="270" r:id="rId8"/>
    <p:sldId id="268" r:id="rId9"/>
    <p:sldId id="271" r:id="rId10"/>
    <p:sldId id="274" r:id="rId11"/>
    <p:sldId id="279" r:id="rId12"/>
    <p:sldId id="280" r:id="rId13"/>
    <p:sldId id="275" r:id="rId14"/>
    <p:sldId id="281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B0"/>
    <a:srgbClr val="003192"/>
    <a:srgbClr val="002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D9B19-A92C-45B1-A8D6-1C1E5735C39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732518-C0F4-43D4-85AC-BF0F74B5FD09}">
      <dgm:prSet phldrT="[Текст]" custT="1"/>
      <dgm:spPr/>
      <dgm:t>
        <a:bodyPr/>
        <a:lstStyle/>
        <a:p>
          <a:pPr algn="ctr"/>
          <a:endParaRPr lang="uk-UA" sz="1100" dirty="0" smtClean="0">
            <a:solidFill>
              <a:schemeClr val="bg1"/>
            </a:solidFill>
          </a:endParaRPr>
        </a:p>
        <a:p>
          <a:pPr algn="ctr"/>
          <a:endParaRPr lang="uk-UA" sz="1100" dirty="0" smtClean="0">
            <a:solidFill>
              <a:schemeClr val="bg1"/>
            </a:solidFill>
          </a:endParaRPr>
        </a:p>
        <a:p>
          <a:pPr algn="ctr"/>
          <a:r>
            <a:rPr lang="uk-UA" sz="2400" b="1" dirty="0" smtClean="0">
              <a:solidFill>
                <a:schemeClr val="bg1"/>
              </a:solidFill>
            </a:rPr>
            <a:t>Мета  дослідження:</a:t>
          </a:r>
        </a:p>
        <a:p>
          <a:pPr algn="l"/>
          <a:r>
            <a:rPr lang="uk-UA" sz="2000" b="1" dirty="0" smtClean="0">
              <a:solidFill>
                <a:srgbClr val="FFFF00"/>
              </a:solidFill>
            </a:rPr>
            <a:t>- дослідити  проблеми водопостачання нашого села, </a:t>
          </a:r>
        </a:p>
        <a:p>
          <a:pPr algn="l"/>
          <a:r>
            <a:rPr lang="uk-UA" sz="2000" b="1" dirty="0" smtClean="0">
              <a:solidFill>
                <a:srgbClr val="FFFF00"/>
              </a:solidFill>
            </a:rPr>
            <a:t>- ознайомитися із методами аналізу  та дослідити якість  води із різних джерел нашого села, </a:t>
          </a:r>
        </a:p>
        <a:p>
          <a:pPr algn="l"/>
          <a:r>
            <a:rPr lang="uk-UA" sz="2000" b="1" dirty="0" smtClean="0">
              <a:solidFill>
                <a:srgbClr val="FFFF00"/>
              </a:solidFill>
            </a:rPr>
            <a:t>- з’ясувати  шляхи збереження водних ресурсів.</a:t>
          </a:r>
        </a:p>
        <a:p>
          <a:pPr algn="ctr"/>
          <a:endParaRPr lang="ru-RU" sz="2400" b="1" dirty="0">
            <a:solidFill>
              <a:schemeClr val="bg1"/>
            </a:solidFill>
          </a:endParaRPr>
        </a:p>
      </dgm:t>
    </dgm:pt>
    <dgm:pt modelId="{1EC1780E-ED09-4CAC-8583-7D21DD13BCAF}" type="parTrans" cxnId="{3328BB7E-CAA7-40A1-AAD6-B615A2EEE25B}">
      <dgm:prSet/>
      <dgm:spPr/>
      <dgm:t>
        <a:bodyPr/>
        <a:lstStyle/>
        <a:p>
          <a:endParaRPr lang="ru-RU"/>
        </a:p>
      </dgm:t>
    </dgm:pt>
    <dgm:pt modelId="{B218004E-23D3-474B-BCB6-897E86728490}" type="sibTrans" cxnId="{3328BB7E-CAA7-40A1-AAD6-B615A2EEE25B}">
      <dgm:prSet/>
      <dgm:spPr/>
      <dgm:t>
        <a:bodyPr/>
        <a:lstStyle/>
        <a:p>
          <a:endParaRPr lang="ru-RU"/>
        </a:p>
      </dgm:t>
    </dgm:pt>
    <dgm:pt modelId="{08AD1074-530E-48D3-BAF7-65963F229036}">
      <dgm:prSet phldrT="[Текст]" custT="1"/>
      <dgm:spPr/>
      <dgm:t>
        <a:bodyPr/>
        <a:lstStyle/>
        <a:p>
          <a:pPr algn="ctr"/>
          <a:r>
            <a:rPr lang="uk-UA" sz="2400" b="1" dirty="0" smtClean="0"/>
            <a:t>Предмет дослідження:</a:t>
          </a:r>
        </a:p>
        <a:p>
          <a:pPr algn="ctr"/>
          <a:r>
            <a:rPr lang="uk-UA" sz="2000" b="1" dirty="0" smtClean="0">
              <a:solidFill>
                <a:srgbClr val="FFFF00"/>
              </a:solidFill>
            </a:rPr>
            <a:t>1.  методи очистки води на водозабірних пунктах,</a:t>
          </a:r>
        </a:p>
        <a:p>
          <a:pPr algn="ctr"/>
          <a:r>
            <a:rPr lang="uk-UA" sz="2000" b="1" dirty="0" smtClean="0">
              <a:solidFill>
                <a:srgbClr val="FFFF00"/>
              </a:solidFill>
            </a:rPr>
            <a:t> 2.   якість питної води.</a:t>
          </a:r>
          <a:endParaRPr lang="ru-RU" sz="2000" b="1" dirty="0">
            <a:solidFill>
              <a:srgbClr val="FFFF00"/>
            </a:solidFill>
          </a:endParaRPr>
        </a:p>
      </dgm:t>
    </dgm:pt>
    <dgm:pt modelId="{17F187B2-0CA4-4C3E-87C3-45CC49FCC583}" type="parTrans" cxnId="{423AB4C7-E96F-40C6-AF2D-37641F7FA2E0}">
      <dgm:prSet/>
      <dgm:spPr/>
      <dgm:t>
        <a:bodyPr/>
        <a:lstStyle/>
        <a:p>
          <a:endParaRPr lang="ru-RU"/>
        </a:p>
      </dgm:t>
    </dgm:pt>
    <dgm:pt modelId="{65DF7482-1C6E-47D9-847F-81673F54DC67}" type="sibTrans" cxnId="{423AB4C7-E96F-40C6-AF2D-37641F7FA2E0}">
      <dgm:prSet/>
      <dgm:spPr/>
      <dgm:t>
        <a:bodyPr/>
        <a:lstStyle/>
        <a:p>
          <a:endParaRPr lang="ru-RU"/>
        </a:p>
      </dgm:t>
    </dgm:pt>
    <dgm:pt modelId="{A296C8E2-EE0A-4E21-8FB8-D292E28DB8D6}">
      <dgm:prSet phldrT="[Текст]" custT="1"/>
      <dgm:spPr/>
      <dgm:t>
        <a:bodyPr/>
        <a:lstStyle/>
        <a:p>
          <a:pPr algn="ctr"/>
          <a:r>
            <a:rPr lang="uk-UA" sz="2400" b="1" dirty="0" smtClean="0"/>
            <a:t>Об</a:t>
          </a:r>
          <a:r>
            <a:rPr lang="en-US" sz="2400" b="1" dirty="0" smtClean="0"/>
            <a:t>’</a:t>
          </a:r>
          <a:r>
            <a:rPr lang="uk-UA" sz="2400" b="1" dirty="0" err="1" smtClean="0"/>
            <a:t>єкт</a:t>
          </a:r>
          <a:r>
            <a:rPr lang="uk-UA" sz="2400" b="1" dirty="0" smtClean="0"/>
            <a:t>  дослідження:</a:t>
          </a:r>
        </a:p>
        <a:p>
          <a:pPr algn="ctr"/>
          <a:r>
            <a:rPr lang="uk-UA" sz="2000" b="1" dirty="0" smtClean="0">
              <a:solidFill>
                <a:srgbClr val="FFFF00"/>
              </a:solidFill>
            </a:rPr>
            <a:t>1.  система водопостачання ,</a:t>
          </a:r>
        </a:p>
        <a:p>
          <a:pPr algn="ctr"/>
          <a:r>
            <a:rPr lang="uk-UA" sz="2000" b="1" dirty="0" smtClean="0">
              <a:solidFill>
                <a:srgbClr val="FFFF00"/>
              </a:solidFill>
            </a:rPr>
            <a:t>2.  вода різних джерел. </a:t>
          </a:r>
          <a:endParaRPr lang="ru-RU" sz="2000" b="1" dirty="0">
            <a:solidFill>
              <a:srgbClr val="FFFF00"/>
            </a:solidFill>
          </a:endParaRPr>
        </a:p>
      </dgm:t>
    </dgm:pt>
    <dgm:pt modelId="{E9C3F5B0-97FE-4252-BB37-62273049F823}" type="sibTrans" cxnId="{76189692-039F-44DE-BBA7-B45F5C34448D}">
      <dgm:prSet/>
      <dgm:spPr/>
      <dgm:t>
        <a:bodyPr/>
        <a:lstStyle/>
        <a:p>
          <a:endParaRPr lang="ru-RU"/>
        </a:p>
      </dgm:t>
    </dgm:pt>
    <dgm:pt modelId="{DE1911F1-07D1-41EE-BDAD-53504F28AD4C}" type="parTrans" cxnId="{76189692-039F-44DE-BBA7-B45F5C34448D}">
      <dgm:prSet/>
      <dgm:spPr/>
      <dgm:t>
        <a:bodyPr/>
        <a:lstStyle/>
        <a:p>
          <a:endParaRPr lang="ru-RU"/>
        </a:p>
      </dgm:t>
    </dgm:pt>
    <dgm:pt modelId="{24891A9D-C74B-4952-BA8F-2FAA52BEAD02}" type="pres">
      <dgm:prSet presAssocID="{36FD9B19-A92C-45B1-A8D6-1C1E5735C3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7652CB-7720-4B63-A166-1955A9BD8A14}" type="pres">
      <dgm:prSet presAssocID="{97732518-C0F4-43D4-85AC-BF0F74B5FD09}" presName="parentLin" presStyleCnt="0"/>
      <dgm:spPr/>
    </dgm:pt>
    <dgm:pt modelId="{9AA8D29C-43B9-4FD6-ABF7-DBC73B621DA7}" type="pres">
      <dgm:prSet presAssocID="{97732518-C0F4-43D4-85AC-BF0F74B5FD0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6A81AE6-223C-48F3-83F1-BACC5D807C8D}" type="pres">
      <dgm:prSet presAssocID="{97732518-C0F4-43D4-85AC-BF0F74B5FD09}" presName="parentText" presStyleLbl="node1" presStyleIdx="0" presStyleCnt="3" custScaleX="177007" custScaleY="396249" custLinFactY="-28822" custLinFactNeighborX="76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EF19C-BFF0-472B-9339-B1A41C8CFC11}" type="pres">
      <dgm:prSet presAssocID="{97732518-C0F4-43D4-85AC-BF0F74B5FD09}" presName="negativeSpace" presStyleCnt="0"/>
      <dgm:spPr/>
    </dgm:pt>
    <dgm:pt modelId="{34622CE0-DC01-4CC8-AD0E-DDCBE59EF686}" type="pres">
      <dgm:prSet presAssocID="{97732518-C0F4-43D4-85AC-BF0F74B5FD09}" presName="childText" presStyleLbl="conFgAcc1" presStyleIdx="0" presStyleCnt="3">
        <dgm:presLayoutVars>
          <dgm:bulletEnabled val="1"/>
        </dgm:presLayoutVars>
      </dgm:prSet>
      <dgm:spPr/>
    </dgm:pt>
    <dgm:pt modelId="{BBB527FB-E7DB-4446-9ED0-511C2B74CF77}" type="pres">
      <dgm:prSet presAssocID="{B218004E-23D3-474B-BCB6-897E86728490}" presName="spaceBetweenRectangles" presStyleCnt="0"/>
      <dgm:spPr/>
    </dgm:pt>
    <dgm:pt modelId="{14DCCCCC-5C32-445F-8C90-34C6EF9595AD}" type="pres">
      <dgm:prSet presAssocID="{A296C8E2-EE0A-4E21-8FB8-D292E28DB8D6}" presName="parentLin" presStyleCnt="0"/>
      <dgm:spPr/>
    </dgm:pt>
    <dgm:pt modelId="{1C763963-C255-4CAF-A6F1-22C8973470B4}" type="pres">
      <dgm:prSet presAssocID="{A296C8E2-EE0A-4E21-8FB8-D292E28DB8D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0B149D5-4706-4913-B385-E711A229EFBD}" type="pres">
      <dgm:prSet presAssocID="{A296C8E2-EE0A-4E21-8FB8-D292E28DB8D6}" presName="parentText" presStyleLbl="node1" presStyleIdx="1" presStyleCnt="3" custScaleX="142857" custScaleY="243397" custLinFactNeighborX="4999" custLinFactNeighborY="-2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1C407-2AB5-498D-9B5A-63C1F5D27CC1}" type="pres">
      <dgm:prSet presAssocID="{A296C8E2-EE0A-4E21-8FB8-D292E28DB8D6}" presName="negativeSpace" presStyleCnt="0"/>
      <dgm:spPr/>
    </dgm:pt>
    <dgm:pt modelId="{B0BB523D-FD68-4C82-8851-58F336852AC9}" type="pres">
      <dgm:prSet presAssocID="{A296C8E2-EE0A-4E21-8FB8-D292E28DB8D6}" presName="childText" presStyleLbl="conFgAcc1" presStyleIdx="1" presStyleCnt="3" custLinFactNeighborY="39119">
        <dgm:presLayoutVars>
          <dgm:bulletEnabled val="1"/>
        </dgm:presLayoutVars>
      </dgm:prSet>
      <dgm:spPr/>
    </dgm:pt>
    <dgm:pt modelId="{CE7213A7-E0E5-404D-A936-9EAC46B504CF}" type="pres">
      <dgm:prSet presAssocID="{E9C3F5B0-97FE-4252-BB37-62273049F823}" presName="spaceBetweenRectangles" presStyleCnt="0"/>
      <dgm:spPr/>
    </dgm:pt>
    <dgm:pt modelId="{6055A7C2-457C-4949-BE8C-9D848B400E88}" type="pres">
      <dgm:prSet presAssocID="{08AD1074-530E-48D3-BAF7-65963F229036}" presName="parentLin" presStyleCnt="0"/>
      <dgm:spPr/>
    </dgm:pt>
    <dgm:pt modelId="{66918F30-D53F-4C6D-BE03-2AEFD5DE0230}" type="pres">
      <dgm:prSet presAssocID="{08AD1074-530E-48D3-BAF7-65963F22903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42C8BCC-1EEE-4B49-9509-39640863CD3D}" type="pres">
      <dgm:prSet presAssocID="{08AD1074-530E-48D3-BAF7-65963F229036}" presName="parentText" presStyleLbl="node1" presStyleIdx="2" presStyleCnt="3" custScaleX="146229" custScaleY="259751" custLinFactNeighborX="-9987" custLinFactNeighborY="2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AFE05-FFE7-43F1-9B47-02BBF3AEAA4B}" type="pres">
      <dgm:prSet presAssocID="{08AD1074-530E-48D3-BAF7-65963F229036}" presName="negativeSpace" presStyleCnt="0"/>
      <dgm:spPr/>
    </dgm:pt>
    <dgm:pt modelId="{380379C8-379D-4691-B0E3-FC84F034336C}" type="pres">
      <dgm:prSet presAssocID="{08AD1074-530E-48D3-BAF7-65963F22903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23AB4C7-E96F-40C6-AF2D-37641F7FA2E0}" srcId="{36FD9B19-A92C-45B1-A8D6-1C1E5735C393}" destId="{08AD1074-530E-48D3-BAF7-65963F229036}" srcOrd="2" destOrd="0" parTransId="{17F187B2-0CA4-4C3E-87C3-45CC49FCC583}" sibTransId="{65DF7482-1C6E-47D9-847F-81673F54DC67}"/>
    <dgm:cxn modelId="{F45E8711-D272-4D65-93BD-7A203760CF6A}" type="presOf" srcId="{08AD1074-530E-48D3-BAF7-65963F229036}" destId="{66918F30-D53F-4C6D-BE03-2AEFD5DE0230}" srcOrd="0" destOrd="0" presId="urn:microsoft.com/office/officeart/2005/8/layout/list1"/>
    <dgm:cxn modelId="{3328BB7E-CAA7-40A1-AAD6-B615A2EEE25B}" srcId="{36FD9B19-A92C-45B1-A8D6-1C1E5735C393}" destId="{97732518-C0F4-43D4-85AC-BF0F74B5FD09}" srcOrd="0" destOrd="0" parTransId="{1EC1780E-ED09-4CAC-8583-7D21DD13BCAF}" sibTransId="{B218004E-23D3-474B-BCB6-897E86728490}"/>
    <dgm:cxn modelId="{76189692-039F-44DE-BBA7-B45F5C34448D}" srcId="{36FD9B19-A92C-45B1-A8D6-1C1E5735C393}" destId="{A296C8E2-EE0A-4E21-8FB8-D292E28DB8D6}" srcOrd="1" destOrd="0" parTransId="{DE1911F1-07D1-41EE-BDAD-53504F28AD4C}" sibTransId="{E9C3F5B0-97FE-4252-BB37-62273049F823}"/>
    <dgm:cxn modelId="{1616325C-1B32-4805-B593-46CAEEADBCA7}" type="presOf" srcId="{A296C8E2-EE0A-4E21-8FB8-D292E28DB8D6}" destId="{1C763963-C255-4CAF-A6F1-22C8973470B4}" srcOrd="0" destOrd="0" presId="urn:microsoft.com/office/officeart/2005/8/layout/list1"/>
    <dgm:cxn modelId="{A8E7F9B5-9530-4C18-88A9-6CB9B946DCA6}" type="presOf" srcId="{A296C8E2-EE0A-4E21-8FB8-D292E28DB8D6}" destId="{B0B149D5-4706-4913-B385-E711A229EFBD}" srcOrd="1" destOrd="0" presId="urn:microsoft.com/office/officeart/2005/8/layout/list1"/>
    <dgm:cxn modelId="{79CBD007-5C22-4165-83AB-C3669007D303}" type="presOf" srcId="{08AD1074-530E-48D3-BAF7-65963F229036}" destId="{342C8BCC-1EEE-4B49-9509-39640863CD3D}" srcOrd="1" destOrd="0" presId="urn:microsoft.com/office/officeart/2005/8/layout/list1"/>
    <dgm:cxn modelId="{561BBBAF-25A5-44BE-9983-C7105361431B}" type="presOf" srcId="{97732518-C0F4-43D4-85AC-BF0F74B5FD09}" destId="{56A81AE6-223C-48F3-83F1-BACC5D807C8D}" srcOrd="1" destOrd="0" presId="urn:microsoft.com/office/officeart/2005/8/layout/list1"/>
    <dgm:cxn modelId="{4FA937BF-E0C5-4CDE-9CED-4EE677B1AAF8}" type="presOf" srcId="{97732518-C0F4-43D4-85AC-BF0F74B5FD09}" destId="{9AA8D29C-43B9-4FD6-ABF7-DBC73B621DA7}" srcOrd="0" destOrd="0" presId="urn:microsoft.com/office/officeart/2005/8/layout/list1"/>
    <dgm:cxn modelId="{BCE596F1-48D1-422B-A4A0-A99A77EE86B6}" type="presOf" srcId="{36FD9B19-A92C-45B1-A8D6-1C1E5735C393}" destId="{24891A9D-C74B-4952-BA8F-2FAA52BEAD02}" srcOrd="0" destOrd="0" presId="urn:microsoft.com/office/officeart/2005/8/layout/list1"/>
    <dgm:cxn modelId="{AA843A50-CF10-4CC9-8B46-68AB1365390F}" type="presParOf" srcId="{24891A9D-C74B-4952-BA8F-2FAA52BEAD02}" destId="{757652CB-7720-4B63-A166-1955A9BD8A14}" srcOrd="0" destOrd="0" presId="urn:microsoft.com/office/officeart/2005/8/layout/list1"/>
    <dgm:cxn modelId="{F1D789F5-E2DE-459F-8DE9-99961B74044F}" type="presParOf" srcId="{757652CB-7720-4B63-A166-1955A9BD8A14}" destId="{9AA8D29C-43B9-4FD6-ABF7-DBC73B621DA7}" srcOrd="0" destOrd="0" presId="urn:microsoft.com/office/officeart/2005/8/layout/list1"/>
    <dgm:cxn modelId="{46255FEA-BBBB-4067-B5DA-DA9D735A746D}" type="presParOf" srcId="{757652CB-7720-4B63-A166-1955A9BD8A14}" destId="{56A81AE6-223C-48F3-83F1-BACC5D807C8D}" srcOrd="1" destOrd="0" presId="urn:microsoft.com/office/officeart/2005/8/layout/list1"/>
    <dgm:cxn modelId="{6E438187-3C01-4C55-8106-25766913E422}" type="presParOf" srcId="{24891A9D-C74B-4952-BA8F-2FAA52BEAD02}" destId="{DFEEF19C-BFF0-472B-9339-B1A41C8CFC11}" srcOrd="1" destOrd="0" presId="urn:microsoft.com/office/officeart/2005/8/layout/list1"/>
    <dgm:cxn modelId="{BD847A85-B649-414C-A5B9-E3342C98E3EE}" type="presParOf" srcId="{24891A9D-C74B-4952-BA8F-2FAA52BEAD02}" destId="{34622CE0-DC01-4CC8-AD0E-DDCBE59EF686}" srcOrd="2" destOrd="0" presId="urn:microsoft.com/office/officeart/2005/8/layout/list1"/>
    <dgm:cxn modelId="{6A55E14A-9678-4E10-8A32-D404E2CC5936}" type="presParOf" srcId="{24891A9D-C74B-4952-BA8F-2FAA52BEAD02}" destId="{BBB527FB-E7DB-4446-9ED0-511C2B74CF77}" srcOrd="3" destOrd="0" presId="urn:microsoft.com/office/officeart/2005/8/layout/list1"/>
    <dgm:cxn modelId="{DCD8D6F4-80AD-40EC-A723-4EEDDA805FC6}" type="presParOf" srcId="{24891A9D-C74B-4952-BA8F-2FAA52BEAD02}" destId="{14DCCCCC-5C32-445F-8C90-34C6EF9595AD}" srcOrd="4" destOrd="0" presId="urn:microsoft.com/office/officeart/2005/8/layout/list1"/>
    <dgm:cxn modelId="{C8B3A1B5-DD47-41A6-8C8B-864F43C94D3F}" type="presParOf" srcId="{14DCCCCC-5C32-445F-8C90-34C6EF9595AD}" destId="{1C763963-C255-4CAF-A6F1-22C8973470B4}" srcOrd="0" destOrd="0" presId="urn:microsoft.com/office/officeart/2005/8/layout/list1"/>
    <dgm:cxn modelId="{9C65F14E-DB3A-4658-AEDC-7184EB64AAAF}" type="presParOf" srcId="{14DCCCCC-5C32-445F-8C90-34C6EF9595AD}" destId="{B0B149D5-4706-4913-B385-E711A229EFBD}" srcOrd="1" destOrd="0" presId="urn:microsoft.com/office/officeart/2005/8/layout/list1"/>
    <dgm:cxn modelId="{C5AC92AD-59A0-4397-9ADA-B98B83506B94}" type="presParOf" srcId="{24891A9D-C74B-4952-BA8F-2FAA52BEAD02}" destId="{F1B1C407-2AB5-498D-9B5A-63C1F5D27CC1}" srcOrd="5" destOrd="0" presId="urn:microsoft.com/office/officeart/2005/8/layout/list1"/>
    <dgm:cxn modelId="{CA72C7A8-C501-4EF6-AD5A-9CE7C18748FF}" type="presParOf" srcId="{24891A9D-C74B-4952-BA8F-2FAA52BEAD02}" destId="{B0BB523D-FD68-4C82-8851-58F336852AC9}" srcOrd="6" destOrd="0" presId="urn:microsoft.com/office/officeart/2005/8/layout/list1"/>
    <dgm:cxn modelId="{5C745D6F-F48E-4281-B9D5-06992BD96ED4}" type="presParOf" srcId="{24891A9D-C74B-4952-BA8F-2FAA52BEAD02}" destId="{CE7213A7-E0E5-404D-A936-9EAC46B504CF}" srcOrd="7" destOrd="0" presId="urn:microsoft.com/office/officeart/2005/8/layout/list1"/>
    <dgm:cxn modelId="{0DA43EC0-2FCC-4AA5-93A8-06F3560A3559}" type="presParOf" srcId="{24891A9D-C74B-4952-BA8F-2FAA52BEAD02}" destId="{6055A7C2-457C-4949-BE8C-9D848B400E88}" srcOrd="8" destOrd="0" presId="urn:microsoft.com/office/officeart/2005/8/layout/list1"/>
    <dgm:cxn modelId="{117AAB1C-E508-4E7E-9C0D-88B9978DDE8D}" type="presParOf" srcId="{6055A7C2-457C-4949-BE8C-9D848B400E88}" destId="{66918F30-D53F-4C6D-BE03-2AEFD5DE0230}" srcOrd="0" destOrd="0" presId="urn:microsoft.com/office/officeart/2005/8/layout/list1"/>
    <dgm:cxn modelId="{96156888-298D-4F2D-AFFA-A4195CAF37AA}" type="presParOf" srcId="{6055A7C2-457C-4949-BE8C-9D848B400E88}" destId="{342C8BCC-1EEE-4B49-9509-39640863CD3D}" srcOrd="1" destOrd="0" presId="urn:microsoft.com/office/officeart/2005/8/layout/list1"/>
    <dgm:cxn modelId="{117B4989-EB6B-429B-940E-DB1B8DDBFB82}" type="presParOf" srcId="{24891A9D-C74B-4952-BA8F-2FAA52BEAD02}" destId="{870AFE05-FFE7-43F1-9B47-02BBF3AEAA4B}" srcOrd="9" destOrd="0" presId="urn:microsoft.com/office/officeart/2005/8/layout/list1"/>
    <dgm:cxn modelId="{556F3811-78E5-41F5-B440-D2BBB28641E7}" type="presParOf" srcId="{24891A9D-C74B-4952-BA8F-2FAA52BEAD02}" destId="{380379C8-379D-4691-B0E3-FC84F034336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A39E5F-045B-4D08-B2F2-A3B73035140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7DD67D-4F9F-4773-B703-990BA10FA8E8}">
      <dgm:prSet phldrT="[Текст]" custT="1"/>
      <dgm:spPr/>
      <dgm:t>
        <a:bodyPr/>
        <a:lstStyle/>
        <a:p>
          <a:r>
            <a:rPr lang="uk-UA" sz="2800" dirty="0" smtClean="0"/>
            <a:t>Водопостачання</a:t>
          </a:r>
          <a:endParaRPr lang="ru-RU" sz="2800" dirty="0"/>
        </a:p>
      </dgm:t>
    </dgm:pt>
    <dgm:pt modelId="{C005D3E5-2BDF-446D-95DB-38F523445EB1}" type="parTrans" cxnId="{753D9FAE-2B35-4E6F-83EF-4EF193D55062}">
      <dgm:prSet/>
      <dgm:spPr/>
      <dgm:t>
        <a:bodyPr/>
        <a:lstStyle/>
        <a:p>
          <a:endParaRPr lang="ru-RU"/>
        </a:p>
      </dgm:t>
    </dgm:pt>
    <dgm:pt modelId="{D38936F1-A247-49BD-8BEF-EC2D025A4FDC}" type="sibTrans" cxnId="{753D9FAE-2B35-4E6F-83EF-4EF193D55062}">
      <dgm:prSet/>
      <dgm:spPr/>
      <dgm:t>
        <a:bodyPr/>
        <a:lstStyle/>
        <a:p>
          <a:endParaRPr lang="ru-RU"/>
        </a:p>
      </dgm:t>
    </dgm:pt>
    <dgm:pt modelId="{D58DB09A-3EE1-4F50-8143-A251AEE29ABF}">
      <dgm:prSet phldrT="[Текст]" custT="1"/>
      <dgm:spPr/>
      <dgm:t>
        <a:bodyPr/>
        <a:lstStyle/>
        <a:p>
          <a:r>
            <a:rPr lang="uk-UA" sz="2400" dirty="0" smtClean="0"/>
            <a:t>Добування води, підняття насосом</a:t>
          </a:r>
          <a:endParaRPr lang="ru-RU" sz="2400" dirty="0"/>
        </a:p>
      </dgm:t>
    </dgm:pt>
    <dgm:pt modelId="{8DBF9625-1DFA-4713-8A57-BF7C6F89059D}" type="parTrans" cxnId="{DFD30F45-5B83-46D4-B9EC-250224733453}">
      <dgm:prSet/>
      <dgm:spPr/>
      <dgm:t>
        <a:bodyPr/>
        <a:lstStyle/>
        <a:p>
          <a:endParaRPr lang="ru-RU"/>
        </a:p>
      </dgm:t>
    </dgm:pt>
    <dgm:pt modelId="{6E0F8E4B-9074-4298-A2AC-15E4D124E3A0}" type="sibTrans" cxnId="{DFD30F45-5B83-46D4-B9EC-250224733453}">
      <dgm:prSet/>
      <dgm:spPr/>
      <dgm:t>
        <a:bodyPr/>
        <a:lstStyle/>
        <a:p>
          <a:endParaRPr lang="ru-RU"/>
        </a:p>
      </dgm:t>
    </dgm:pt>
    <dgm:pt modelId="{687A3C0B-D83F-4B43-8AD5-FA21097D1F86}">
      <dgm:prSet phldrT="[Текст]" custT="1"/>
      <dgm:spPr/>
      <dgm:t>
        <a:bodyPr/>
        <a:lstStyle/>
        <a:p>
          <a:r>
            <a:rPr lang="uk-UA" sz="2400" dirty="0" smtClean="0"/>
            <a:t>Поліпшення якості води</a:t>
          </a:r>
          <a:endParaRPr lang="ru-RU" sz="2400" dirty="0"/>
        </a:p>
      </dgm:t>
    </dgm:pt>
    <dgm:pt modelId="{D854669B-F1DF-418E-8999-86EE1BAE1F3C}" type="parTrans" cxnId="{2F221BC5-BAD0-4FEF-98B0-EA3422C628E3}">
      <dgm:prSet/>
      <dgm:spPr/>
      <dgm:t>
        <a:bodyPr/>
        <a:lstStyle/>
        <a:p>
          <a:endParaRPr lang="ru-RU"/>
        </a:p>
      </dgm:t>
    </dgm:pt>
    <dgm:pt modelId="{9619676F-BD93-4C02-849B-9DB3C8339E43}" type="sibTrans" cxnId="{2F221BC5-BAD0-4FEF-98B0-EA3422C628E3}">
      <dgm:prSet/>
      <dgm:spPr/>
      <dgm:t>
        <a:bodyPr/>
        <a:lstStyle/>
        <a:p>
          <a:endParaRPr lang="ru-RU"/>
        </a:p>
      </dgm:t>
    </dgm:pt>
    <dgm:pt modelId="{BB28921A-1BA7-4247-BED0-9AC912C09001}">
      <dgm:prSet phldrT="[Текст]" custT="1"/>
      <dgm:spPr/>
      <dgm:t>
        <a:bodyPr/>
        <a:lstStyle/>
        <a:p>
          <a:r>
            <a:rPr lang="uk-UA" sz="2400" dirty="0" smtClean="0"/>
            <a:t>Транспортування води до місць споживання</a:t>
          </a:r>
          <a:endParaRPr lang="ru-RU" sz="2400" dirty="0"/>
        </a:p>
      </dgm:t>
    </dgm:pt>
    <dgm:pt modelId="{60C70C07-F3F8-4552-B50C-AC9B43CFAF11}" type="parTrans" cxnId="{786017F1-5648-4BD1-A8C7-929CAAC7A022}">
      <dgm:prSet/>
      <dgm:spPr/>
      <dgm:t>
        <a:bodyPr/>
        <a:lstStyle/>
        <a:p>
          <a:endParaRPr lang="ru-RU"/>
        </a:p>
      </dgm:t>
    </dgm:pt>
    <dgm:pt modelId="{0BF691F4-1283-4EA1-AC93-6D0021CA3D08}" type="sibTrans" cxnId="{786017F1-5648-4BD1-A8C7-929CAAC7A022}">
      <dgm:prSet/>
      <dgm:spPr/>
      <dgm:t>
        <a:bodyPr/>
        <a:lstStyle/>
        <a:p>
          <a:endParaRPr lang="ru-RU"/>
        </a:p>
      </dgm:t>
    </dgm:pt>
    <dgm:pt modelId="{4F279DD6-B377-4432-AFB2-D9ED90A65BD5}" type="pres">
      <dgm:prSet presAssocID="{88A39E5F-045B-4D08-B2F2-A3B7303514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3559F5-6058-476A-9695-F57BF1D3A6A2}" type="pres">
      <dgm:prSet presAssocID="{527DD67D-4F9F-4773-B703-990BA10FA8E8}" presName="hierRoot1" presStyleCnt="0">
        <dgm:presLayoutVars>
          <dgm:hierBranch val="init"/>
        </dgm:presLayoutVars>
      </dgm:prSet>
      <dgm:spPr/>
    </dgm:pt>
    <dgm:pt modelId="{9BCA3352-C8C4-42CB-B2F9-A63895ED28E3}" type="pres">
      <dgm:prSet presAssocID="{527DD67D-4F9F-4773-B703-990BA10FA8E8}" presName="rootComposite1" presStyleCnt="0"/>
      <dgm:spPr/>
    </dgm:pt>
    <dgm:pt modelId="{74C73523-3F15-47AD-A113-6D5A61542898}" type="pres">
      <dgm:prSet presAssocID="{527DD67D-4F9F-4773-B703-990BA10FA8E8}" presName="rootText1" presStyleLbl="node0" presStyleIdx="0" presStyleCnt="1" custAng="0" custScaleX="131686" custLinFactNeighborX="-5496" custLinFactNeighborY="-29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5DB048-EFA5-4C9F-A124-B9C726173AC0}" type="pres">
      <dgm:prSet presAssocID="{527DD67D-4F9F-4773-B703-990BA10FA8E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129F5B4-8D00-499E-A4F4-9365892EAA61}" type="pres">
      <dgm:prSet presAssocID="{527DD67D-4F9F-4773-B703-990BA10FA8E8}" presName="hierChild2" presStyleCnt="0"/>
      <dgm:spPr/>
    </dgm:pt>
    <dgm:pt modelId="{FEDA0CDE-F4CB-4507-8BA5-9AB7A2EA7D26}" type="pres">
      <dgm:prSet presAssocID="{8DBF9625-1DFA-4713-8A57-BF7C6F89059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117D546-CD8B-4A13-8F70-64C01313F7B0}" type="pres">
      <dgm:prSet presAssocID="{D58DB09A-3EE1-4F50-8143-A251AEE29ABF}" presName="hierRoot2" presStyleCnt="0">
        <dgm:presLayoutVars>
          <dgm:hierBranch val="init"/>
        </dgm:presLayoutVars>
      </dgm:prSet>
      <dgm:spPr/>
    </dgm:pt>
    <dgm:pt modelId="{7CF2DBE1-404E-4777-B355-880EB160F632}" type="pres">
      <dgm:prSet presAssocID="{D58DB09A-3EE1-4F50-8143-A251AEE29ABF}" presName="rootComposite" presStyleCnt="0"/>
      <dgm:spPr/>
    </dgm:pt>
    <dgm:pt modelId="{2A328B09-F62B-4684-84B9-35E66F114BDE}" type="pres">
      <dgm:prSet presAssocID="{D58DB09A-3EE1-4F50-8143-A251AEE29ABF}" presName="rootText" presStyleLbl="node2" presStyleIdx="0" presStyleCnt="3" custScaleX="110545" custLinFactNeighborX="3705" custLinFactNeighborY="-14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3CE1DF-9AB2-461C-8131-12DB7C1E4626}" type="pres">
      <dgm:prSet presAssocID="{D58DB09A-3EE1-4F50-8143-A251AEE29ABF}" presName="rootConnector" presStyleLbl="node2" presStyleIdx="0" presStyleCnt="3"/>
      <dgm:spPr/>
      <dgm:t>
        <a:bodyPr/>
        <a:lstStyle/>
        <a:p>
          <a:endParaRPr lang="ru-RU"/>
        </a:p>
      </dgm:t>
    </dgm:pt>
    <dgm:pt modelId="{FF98C629-205D-4A77-BEDC-F096D4A5AF24}" type="pres">
      <dgm:prSet presAssocID="{D58DB09A-3EE1-4F50-8143-A251AEE29ABF}" presName="hierChild4" presStyleCnt="0"/>
      <dgm:spPr/>
    </dgm:pt>
    <dgm:pt modelId="{55E28B3F-F8AA-4A5C-A73B-8C3C6EFF6175}" type="pres">
      <dgm:prSet presAssocID="{D58DB09A-3EE1-4F50-8143-A251AEE29ABF}" presName="hierChild5" presStyleCnt="0"/>
      <dgm:spPr/>
    </dgm:pt>
    <dgm:pt modelId="{4CFECF9B-8F39-401A-95AA-21B6CB35B69D}" type="pres">
      <dgm:prSet presAssocID="{D854669B-F1DF-418E-8999-86EE1BAE1F3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E52C3BE-37AD-4BEF-9EEE-B47C3AB9DA65}" type="pres">
      <dgm:prSet presAssocID="{687A3C0B-D83F-4B43-8AD5-FA21097D1F86}" presName="hierRoot2" presStyleCnt="0">
        <dgm:presLayoutVars>
          <dgm:hierBranch val="init"/>
        </dgm:presLayoutVars>
      </dgm:prSet>
      <dgm:spPr/>
    </dgm:pt>
    <dgm:pt modelId="{EC639671-7CA8-4ACF-9A73-F6B99E0B370E}" type="pres">
      <dgm:prSet presAssocID="{687A3C0B-D83F-4B43-8AD5-FA21097D1F86}" presName="rootComposite" presStyleCnt="0"/>
      <dgm:spPr/>
    </dgm:pt>
    <dgm:pt modelId="{CE273C1B-251C-400B-A4EC-17BA043EB562}" type="pres">
      <dgm:prSet presAssocID="{687A3C0B-D83F-4B43-8AD5-FA21097D1F86}" presName="rootText" presStyleLbl="node2" presStyleIdx="1" presStyleCnt="3" custScaleX="110132" custLinFactNeighborX="1251" custLinFactNeighborY="-14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804585-88EA-4C92-8CCB-E59F1836D772}" type="pres">
      <dgm:prSet presAssocID="{687A3C0B-D83F-4B43-8AD5-FA21097D1F86}" presName="rootConnector" presStyleLbl="node2" presStyleIdx="1" presStyleCnt="3"/>
      <dgm:spPr/>
      <dgm:t>
        <a:bodyPr/>
        <a:lstStyle/>
        <a:p>
          <a:endParaRPr lang="ru-RU"/>
        </a:p>
      </dgm:t>
    </dgm:pt>
    <dgm:pt modelId="{4A989120-95BA-43D1-8032-7EC3486F1712}" type="pres">
      <dgm:prSet presAssocID="{687A3C0B-D83F-4B43-8AD5-FA21097D1F86}" presName="hierChild4" presStyleCnt="0"/>
      <dgm:spPr/>
    </dgm:pt>
    <dgm:pt modelId="{A75F8FDD-ECC2-4F4C-B326-CEE0EDA5EB70}" type="pres">
      <dgm:prSet presAssocID="{687A3C0B-D83F-4B43-8AD5-FA21097D1F86}" presName="hierChild5" presStyleCnt="0"/>
      <dgm:spPr/>
    </dgm:pt>
    <dgm:pt modelId="{3F701AD9-2DCD-4F8F-A6A0-CB6A94BA7370}" type="pres">
      <dgm:prSet presAssocID="{60C70C07-F3F8-4552-B50C-AC9B43CFAF1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DE59D2F-C4A1-4403-9C7F-917A022C2AA8}" type="pres">
      <dgm:prSet presAssocID="{BB28921A-1BA7-4247-BED0-9AC912C09001}" presName="hierRoot2" presStyleCnt="0">
        <dgm:presLayoutVars>
          <dgm:hierBranch val="init"/>
        </dgm:presLayoutVars>
      </dgm:prSet>
      <dgm:spPr/>
    </dgm:pt>
    <dgm:pt modelId="{E225964B-6251-411B-9691-709CCD259112}" type="pres">
      <dgm:prSet presAssocID="{BB28921A-1BA7-4247-BED0-9AC912C09001}" presName="rootComposite" presStyleCnt="0"/>
      <dgm:spPr/>
    </dgm:pt>
    <dgm:pt modelId="{434395BC-F44E-4550-9E8C-36620A9CE98C}" type="pres">
      <dgm:prSet presAssocID="{BB28921A-1BA7-4247-BED0-9AC912C09001}" presName="rootText" presStyleLbl="node2" presStyleIdx="2" presStyleCnt="3" custScaleX="125210" custLinFactNeighborX="-791" custLinFactNeighborY="-14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717C86-64AE-4EE8-B15D-8BB040BD24B7}" type="pres">
      <dgm:prSet presAssocID="{BB28921A-1BA7-4247-BED0-9AC912C09001}" presName="rootConnector" presStyleLbl="node2" presStyleIdx="2" presStyleCnt="3"/>
      <dgm:spPr/>
      <dgm:t>
        <a:bodyPr/>
        <a:lstStyle/>
        <a:p>
          <a:endParaRPr lang="ru-RU"/>
        </a:p>
      </dgm:t>
    </dgm:pt>
    <dgm:pt modelId="{0421C237-D4AE-4157-8976-C20D73FAFFF7}" type="pres">
      <dgm:prSet presAssocID="{BB28921A-1BA7-4247-BED0-9AC912C09001}" presName="hierChild4" presStyleCnt="0"/>
      <dgm:spPr/>
    </dgm:pt>
    <dgm:pt modelId="{97765EE0-0523-4D13-99A1-335FF523BAFB}" type="pres">
      <dgm:prSet presAssocID="{BB28921A-1BA7-4247-BED0-9AC912C09001}" presName="hierChild5" presStyleCnt="0"/>
      <dgm:spPr/>
    </dgm:pt>
    <dgm:pt modelId="{95429DFA-1F02-4D39-907E-FD059C1D0D14}" type="pres">
      <dgm:prSet presAssocID="{527DD67D-4F9F-4773-B703-990BA10FA8E8}" presName="hierChild3" presStyleCnt="0"/>
      <dgm:spPr/>
    </dgm:pt>
  </dgm:ptLst>
  <dgm:cxnLst>
    <dgm:cxn modelId="{DFD30F45-5B83-46D4-B9EC-250224733453}" srcId="{527DD67D-4F9F-4773-B703-990BA10FA8E8}" destId="{D58DB09A-3EE1-4F50-8143-A251AEE29ABF}" srcOrd="0" destOrd="0" parTransId="{8DBF9625-1DFA-4713-8A57-BF7C6F89059D}" sibTransId="{6E0F8E4B-9074-4298-A2AC-15E4D124E3A0}"/>
    <dgm:cxn modelId="{13CA9145-2B6B-4EE8-AB33-B665156C2562}" type="presOf" srcId="{D58DB09A-3EE1-4F50-8143-A251AEE29ABF}" destId="{243CE1DF-9AB2-461C-8131-12DB7C1E4626}" srcOrd="1" destOrd="0" presId="urn:microsoft.com/office/officeart/2005/8/layout/orgChart1"/>
    <dgm:cxn modelId="{786017F1-5648-4BD1-A8C7-929CAAC7A022}" srcId="{527DD67D-4F9F-4773-B703-990BA10FA8E8}" destId="{BB28921A-1BA7-4247-BED0-9AC912C09001}" srcOrd="2" destOrd="0" parTransId="{60C70C07-F3F8-4552-B50C-AC9B43CFAF11}" sibTransId="{0BF691F4-1283-4EA1-AC93-6D0021CA3D08}"/>
    <dgm:cxn modelId="{3FE72CC6-CA61-4996-BA42-AD26725176A7}" type="presOf" srcId="{BB28921A-1BA7-4247-BED0-9AC912C09001}" destId="{FE717C86-64AE-4EE8-B15D-8BB040BD24B7}" srcOrd="1" destOrd="0" presId="urn:microsoft.com/office/officeart/2005/8/layout/orgChart1"/>
    <dgm:cxn modelId="{9C1806EB-467C-4B73-8AB7-5FFE21F76452}" type="presOf" srcId="{527DD67D-4F9F-4773-B703-990BA10FA8E8}" destId="{74C73523-3F15-47AD-A113-6D5A61542898}" srcOrd="0" destOrd="0" presId="urn:microsoft.com/office/officeart/2005/8/layout/orgChart1"/>
    <dgm:cxn modelId="{93CA7517-1FFB-4A58-AEB4-CFF03AB0E0F7}" type="presOf" srcId="{527DD67D-4F9F-4773-B703-990BA10FA8E8}" destId="{7C5DB048-EFA5-4C9F-A124-B9C726173AC0}" srcOrd="1" destOrd="0" presId="urn:microsoft.com/office/officeart/2005/8/layout/orgChart1"/>
    <dgm:cxn modelId="{BC4A375E-8552-4731-A666-43CF6A069C4E}" type="presOf" srcId="{687A3C0B-D83F-4B43-8AD5-FA21097D1F86}" destId="{CE273C1B-251C-400B-A4EC-17BA043EB562}" srcOrd="0" destOrd="0" presId="urn:microsoft.com/office/officeart/2005/8/layout/orgChart1"/>
    <dgm:cxn modelId="{753D9FAE-2B35-4E6F-83EF-4EF193D55062}" srcId="{88A39E5F-045B-4D08-B2F2-A3B73035140A}" destId="{527DD67D-4F9F-4773-B703-990BA10FA8E8}" srcOrd="0" destOrd="0" parTransId="{C005D3E5-2BDF-446D-95DB-38F523445EB1}" sibTransId="{D38936F1-A247-49BD-8BEF-EC2D025A4FDC}"/>
    <dgm:cxn modelId="{BD168A05-9844-430E-B17B-F20530422E80}" type="presOf" srcId="{60C70C07-F3F8-4552-B50C-AC9B43CFAF11}" destId="{3F701AD9-2DCD-4F8F-A6A0-CB6A94BA7370}" srcOrd="0" destOrd="0" presId="urn:microsoft.com/office/officeart/2005/8/layout/orgChart1"/>
    <dgm:cxn modelId="{36C5970F-7EA9-42D5-B3EA-85A387787C67}" type="presOf" srcId="{D58DB09A-3EE1-4F50-8143-A251AEE29ABF}" destId="{2A328B09-F62B-4684-84B9-35E66F114BDE}" srcOrd="0" destOrd="0" presId="urn:microsoft.com/office/officeart/2005/8/layout/orgChart1"/>
    <dgm:cxn modelId="{1BF89BA6-D355-4D84-A26D-009F65DE2774}" type="presOf" srcId="{8DBF9625-1DFA-4713-8A57-BF7C6F89059D}" destId="{FEDA0CDE-F4CB-4507-8BA5-9AB7A2EA7D26}" srcOrd="0" destOrd="0" presId="urn:microsoft.com/office/officeart/2005/8/layout/orgChart1"/>
    <dgm:cxn modelId="{2F221BC5-BAD0-4FEF-98B0-EA3422C628E3}" srcId="{527DD67D-4F9F-4773-B703-990BA10FA8E8}" destId="{687A3C0B-D83F-4B43-8AD5-FA21097D1F86}" srcOrd="1" destOrd="0" parTransId="{D854669B-F1DF-418E-8999-86EE1BAE1F3C}" sibTransId="{9619676F-BD93-4C02-849B-9DB3C8339E43}"/>
    <dgm:cxn modelId="{21C76D40-014B-40F0-8B22-0BB32655BB34}" type="presOf" srcId="{D854669B-F1DF-418E-8999-86EE1BAE1F3C}" destId="{4CFECF9B-8F39-401A-95AA-21B6CB35B69D}" srcOrd="0" destOrd="0" presId="urn:microsoft.com/office/officeart/2005/8/layout/orgChart1"/>
    <dgm:cxn modelId="{B1A141FB-AB1D-4ED9-BA79-04AD45DF6AC3}" type="presOf" srcId="{BB28921A-1BA7-4247-BED0-9AC912C09001}" destId="{434395BC-F44E-4550-9E8C-36620A9CE98C}" srcOrd="0" destOrd="0" presId="urn:microsoft.com/office/officeart/2005/8/layout/orgChart1"/>
    <dgm:cxn modelId="{B73F12A9-C527-487B-B71D-23CE5C2C09BF}" type="presOf" srcId="{687A3C0B-D83F-4B43-8AD5-FA21097D1F86}" destId="{74804585-88EA-4C92-8CCB-E59F1836D772}" srcOrd="1" destOrd="0" presId="urn:microsoft.com/office/officeart/2005/8/layout/orgChart1"/>
    <dgm:cxn modelId="{4BFD12B6-FD8A-4BDC-A8EC-05405605A186}" type="presOf" srcId="{88A39E5F-045B-4D08-B2F2-A3B73035140A}" destId="{4F279DD6-B377-4432-AFB2-D9ED90A65BD5}" srcOrd="0" destOrd="0" presId="urn:microsoft.com/office/officeart/2005/8/layout/orgChart1"/>
    <dgm:cxn modelId="{EEFE35FF-10E5-476B-9142-0649AE7F72DD}" type="presParOf" srcId="{4F279DD6-B377-4432-AFB2-D9ED90A65BD5}" destId="{5D3559F5-6058-476A-9695-F57BF1D3A6A2}" srcOrd="0" destOrd="0" presId="urn:microsoft.com/office/officeart/2005/8/layout/orgChart1"/>
    <dgm:cxn modelId="{91562F71-5CA2-4652-986E-DA552BCE4057}" type="presParOf" srcId="{5D3559F5-6058-476A-9695-F57BF1D3A6A2}" destId="{9BCA3352-C8C4-42CB-B2F9-A63895ED28E3}" srcOrd="0" destOrd="0" presId="urn:microsoft.com/office/officeart/2005/8/layout/orgChart1"/>
    <dgm:cxn modelId="{0576EF6E-13DC-4318-AED1-BDC9313467A2}" type="presParOf" srcId="{9BCA3352-C8C4-42CB-B2F9-A63895ED28E3}" destId="{74C73523-3F15-47AD-A113-6D5A61542898}" srcOrd="0" destOrd="0" presId="urn:microsoft.com/office/officeart/2005/8/layout/orgChart1"/>
    <dgm:cxn modelId="{B253224B-C21D-499F-A11C-3C869A459801}" type="presParOf" srcId="{9BCA3352-C8C4-42CB-B2F9-A63895ED28E3}" destId="{7C5DB048-EFA5-4C9F-A124-B9C726173AC0}" srcOrd="1" destOrd="0" presId="urn:microsoft.com/office/officeart/2005/8/layout/orgChart1"/>
    <dgm:cxn modelId="{ECBD5156-A9B4-432B-BAF5-0DC92DF107E8}" type="presParOf" srcId="{5D3559F5-6058-476A-9695-F57BF1D3A6A2}" destId="{6129F5B4-8D00-499E-A4F4-9365892EAA61}" srcOrd="1" destOrd="0" presId="urn:microsoft.com/office/officeart/2005/8/layout/orgChart1"/>
    <dgm:cxn modelId="{621F4205-9506-441E-A274-93E6BF9AE13D}" type="presParOf" srcId="{6129F5B4-8D00-499E-A4F4-9365892EAA61}" destId="{FEDA0CDE-F4CB-4507-8BA5-9AB7A2EA7D26}" srcOrd="0" destOrd="0" presId="urn:microsoft.com/office/officeart/2005/8/layout/orgChart1"/>
    <dgm:cxn modelId="{8D8157C1-7AD3-45FC-98C9-F996581F741E}" type="presParOf" srcId="{6129F5B4-8D00-499E-A4F4-9365892EAA61}" destId="{B117D546-CD8B-4A13-8F70-64C01313F7B0}" srcOrd="1" destOrd="0" presId="urn:microsoft.com/office/officeart/2005/8/layout/orgChart1"/>
    <dgm:cxn modelId="{3505285C-9800-4552-BB53-F5DA5048DDC3}" type="presParOf" srcId="{B117D546-CD8B-4A13-8F70-64C01313F7B0}" destId="{7CF2DBE1-404E-4777-B355-880EB160F632}" srcOrd="0" destOrd="0" presId="urn:microsoft.com/office/officeart/2005/8/layout/orgChart1"/>
    <dgm:cxn modelId="{BABA320E-CA9D-401A-897B-0FC19C67C453}" type="presParOf" srcId="{7CF2DBE1-404E-4777-B355-880EB160F632}" destId="{2A328B09-F62B-4684-84B9-35E66F114BDE}" srcOrd="0" destOrd="0" presId="urn:microsoft.com/office/officeart/2005/8/layout/orgChart1"/>
    <dgm:cxn modelId="{31F5BED2-7ED0-4831-B979-E001C570A6B2}" type="presParOf" srcId="{7CF2DBE1-404E-4777-B355-880EB160F632}" destId="{243CE1DF-9AB2-461C-8131-12DB7C1E4626}" srcOrd="1" destOrd="0" presId="urn:microsoft.com/office/officeart/2005/8/layout/orgChart1"/>
    <dgm:cxn modelId="{4649B3C1-2470-4017-B3D3-9450E31B31D7}" type="presParOf" srcId="{B117D546-CD8B-4A13-8F70-64C01313F7B0}" destId="{FF98C629-205D-4A77-BEDC-F096D4A5AF24}" srcOrd="1" destOrd="0" presId="urn:microsoft.com/office/officeart/2005/8/layout/orgChart1"/>
    <dgm:cxn modelId="{6C32BBF7-91E5-413C-AEC8-5CC87F1E001D}" type="presParOf" srcId="{B117D546-CD8B-4A13-8F70-64C01313F7B0}" destId="{55E28B3F-F8AA-4A5C-A73B-8C3C6EFF6175}" srcOrd="2" destOrd="0" presId="urn:microsoft.com/office/officeart/2005/8/layout/orgChart1"/>
    <dgm:cxn modelId="{04A6DB96-A8F6-4854-BD10-632EE57C0121}" type="presParOf" srcId="{6129F5B4-8D00-499E-A4F4-9365892EAA61}" destId="{4CFECF9B-8F39-401A-95AA-21B6CB35B69D}" srcOrd="2" destOrd="0" presId="urn:microsoft.com/office/officeart/2005/8/layout/orgChart1"/>
    <dgm:cxn modelId="{E29F2FC0-183D-44E3-886E-54186E45F852}" type="presParOf" srcId="{6129F5B4-8D00-499E-A4F4-9365892EAA61}" destId="{1E52C3BE-37AD-4BEF-9EEE-B47C3AB9DA65}" srcOrd="3" destOrd="0" presId="urn:microsoft.com/office/officeart/2005/8/layout/orgChart1"/>
    <dgm:cxn modelId="{AA65CA4C-74EC-4E79-BFB5-BA03F64FC6E9}" type="presParOf" srcId="{1E52C3BE-37AD-4BEF-9EEE-B47C3AB9DA65}" destId="{EC639671-7CA8-4ACF-9A73-F6B99E0B370E}" srcOrd="0" destOrd="0" presId="urn:microsoft.com/office/officeart/2005/8/layout/orgChart1"/>
    <dgm:cxn modelId="{822E6EC2-7063-4585-AF46-CC4F7D331DC3}" type="presParOf" srcId="{EC639671-7CA8-4ACF-9A73-F6B99E0B370E}" destId="{CE273C1B-251C-400B-A4EC-17BA043EB562}" srcOrd="0" destOrd="0" presId="urn:microsoft.com/office/officeart/2005/8/layout/orgChart1"/>
    <dgm:cxn modelId="{8761A17F-23B0-4A44-8C66-146127BD4B8E}" type="presParOf" srcId="{EC639671-7CA8-4ACF-9A73-F6B99E0B370E}" destId="{74804585-88EA-4C92-8CCB-E59F1836D772}" srcOrd="1" destOrd="0" presId="urn:microsoft.com/office/officeart/2005/8/layout/orgChart1"/>
    <dgm:cxn modelId="{BF7D592E-269C-4F85-BA0C-CDC3B43898F8}" type="presParOf" srcId="{1E52C3BE-37AD-4BEF-9EEE-B47C3AB9DA65}" destId="{4A989120-95BA-43D1-8032-7EC3486F1712}" srcOrd="1" destOrd="0" presId="urn:microsoft.com/office/officeart/2005/8/layout/orgChart1"/>
    <dgm:cxn modelId="{54F912D8-055F-4887-9813-54FBE1BB5839}" type="presParOf" srcId="{1E52C3BE-37AD-4BEF-9EEE-B47C3AB9DA65}" destId="{A75F8FDD-ECC2-4F4C-B326-CEE0EDA5EB70}" srcOrd="2" destOrd="0" presId="urn:microsoft.com/office/officeart/2005/8/layout/orgChart1"/>
    <dgm:cxn modelId="{C2887F56-C734-4B77-A61B-3C69ADFFB3B9}" type="presParOf" srcId="{6129F5B4-8D00-499E-A4F4-9365892EAA61}" destId="{3F701AD9-2DCD-4F8F-A6A0-CB6A94BA7370}" srcOrd="4" destOrd="0" presId="urn:microsoft.com/office/officeart/2005/8/layout/orgChart1"/>
    <dgm:cxn modelId="{DD58197C-BC52-42B9-9FA6-47B03DE9FAB9}" type="presParOf" srcId="{6129F5B4-8D00-499E-A4F4-9365892EAA61}" destId="{4DE59D2F-C4A1-4403-9C7F-917A022C2AA8}" srcOrd="5" destOrd="0" presId="urn:microsoft.com/office/officeart/2005/8/layout/orgChart1"/>
    <dgm:cxn modelId="{49C6BF09-656F-46B3-9806-4E9437CD0676}" type="presParOf" srcId="{4DE59D2F-C4A1-4403-9C7F-917A022C2AA8}" destId="{E225964B-6251-411B-9691-709CCD259112}" srcOrd="0" destOrd="0" presId="urn:microsoft.com/office/officeart/2005/8/layout/orgChart1"/>
    <dgm:cxn modelId="{EF74B46D-911B-4EAD-A97B-AD64805E44D1}" type="presParOf" srcId="{E225964B-6251-411B-9691-709CCD259112}" destId="{434395BC-F44E-4550-9E8C-36620A9CE98C}" srcOrd="0" destOrd="0" presId="urn:microsoft.com/office/officeart/2005/8/layout/orgChart1"/>
    <dgm:cxn modelId="{A0714CC9-5D8E-4662-A1E6-30E814F8897A}" type="presParOf" srcId="{E225964B-6251-411B-9691-709CCD259112}" destId="{FE717C86-64AE-4EE8-B15D-8BB040BD24B7}" srcOrd="1" destOrd="0" presId="urn:microsoft.com/office/officeart/2005/8/layout/orgChart1"/>
    <dgm:cxn modelId="{2F2D5E82-6A58-4A4F-89A2-4ADC2764F8D7}" type="presParOf" srcId="{4DE59D2F-C4A1-4403-9C7F-917A022C2AA8}" destId="{0421C237-D4AE-4157-8976-C20D73FAFFF7}" srcOrd="1" destOrd="0" presId="urn:microsoft.com/office/officeart/2005/8/layout/orgChart1"/>
    <dgm:cxn modelId="{B4A3643E-45C1-4D17-855A-3191B5A9D6E1}" type="presParOf" srcId="{4DE59D2F-C4A1-4403-9C7F-917A022C2AA8}" destId="{97765EE0-0523-4D13-99A1-335FF523BAFB}" srcOrd="2" destOrd="0" presId="urn:microsoft.com/office/officeart/2005/8/layout/orgChart1"/>
    <dgm:cxn modelId="{3EFAB78D-311F-4C3D-9520-2FE87109419A}" type="presParOf" srcId="{5D3559F5-6058-476A-9695-F57BF1D3A6A2}" destId="{95429DFA-1F02-4D39-907E-FD059C1D0D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C6225C-A573-4E13-AB11-E37BA8F5850A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7F489C-C545-469D-B762-F12EC216B4FE}">
      <dgm:prSet phldrT="[Текст]" custT="1"/>
      <dgm:spPr/>
      <dgm:t>
        <a:bodyPr/>
        <a:lstStyle/>
        <a:p>
          <a:r>
            <a:rPr lang="uk-UA" sz="1800" dirty="0" smtClean="0"/>
            <a:t>Освітлення</a:t>
          </a:r>
          <a:endParaRPr lang="ru-RU" sz="1800" dirty="0"/>
        </a:p>
      </dgm:t>
    </dgm:pt>
    <dgm:pt modelId="{10FBCB44-4A41-4F58-B49C-6693C5929507}" type="parTrans" cxnId="{29EE0A8D-000F-4A2F-A416-52A4AE370994}">
      <dgm:prSet/>
      <dgm:spPr/>
      <dgm:t>
        <a:bodyPr/>
        <a:lstStyle/>
        <a:p>
          <a:endParaRPr lang="ru-RU"/>
        </a:p>
      </dgm:t>
    </dgm:pt>
    <dgm:pt modelId="{C3FF0679-B59D-4CBE-82EF-ED83908FAAD0}" type="sibTrans" cxnId="{29EE0A8D-000F-4A2F-A416-52A4AE370994}">
      <dgm:prSet/>
      <dgm:spPr/>
      <dgm:t>
        <a:bodyPr/>
        <a:lstStyle/>
        <a:p>
          <a:endParaRPr lang="ru-RU"/>
        </a:p>
      </dgm:t>
    </dgm:pt>
    <dgm:pt modelId="{D4CAFC64-8CE2-4972-9693-9FF6F5406262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</a:rPr>
            <a:t>Зменшення каламутності</a:t>
          </a:r>
          <a:endParaRPr lang="ru-RU" sz="2000" dirty="0">
            <a:latin typeface="+mj-lt"/>
          </a:endParaRPr>
        </a:p>
      </dgm:t>
    </dgm:pt>
    <dgm:pt modelId="{C019C4E4-C5CC-4F7B-8555-DD866E1A2DDB}" type="parTrans" cxnId="{56F15EDF-72DD-4F33-893D-4B505BBE5561}">
      <dgm:prSet/>
      <dgm:spPr/>
      <dgm:t>
        <a:bodyPr/>
        <a:lstStyle/>
        <a:p>
          <a:endParaRPr lang="ru-RU"/>
        </a:p>
      </dgm:t>
    </dgm:pt>
    <dgm:pt modelId="{29B72A4D-78E9-44C7-9760-B94ED671657F}" type="sibTrans" cxnId="{56F15EDF-72DD-4F33-893D-4B505BBE5561}">
      <dgm:prSet/>
      <dgm:spPr/>
      <dgm:t>
        <a:bodyPr/>
        <a:lstStyle/>
        <a:p>
          <a:endParaRPr lang="ru-RU"/>
        </a:p>
      </dgm:t>
    </dgm:pt>
    <dgm:pt modelId="{97A58AE8-5DDA-4D0D-98D1-F32F966CB7B9}">
      <dgm:prSet phldrT="[Текст]" custT="1"/>
      <dgm:spPr/>
      <dgm:t>
        <a:bodyPr/>
        <a:lstStyle/>
        <a:p>
          <a:r>
            <a:rPr lang="uk-UA" sz="1800" dirty="0" smtClean="0"/>
            <a:t>Пом</a:t>
          </a:r>
          <a:r>
            <a:rPr lang="en-US" sz="1800" dirty="0" smtClean="0"/>
            <a:t>’</a:t>
          </a:r>
          <a:r>
            <a:rPr lang="ru-RU" sz="1800" dirty="0" err="1" smtClean="0"/>
            <a:t>якшення</a:t>
          </a:r>
          <a:endParaRPr lang="ru-RU" sz="1800" dirty="0"/>
        </a:p>
      </dgm:t>
    </dgm:pt>
    <dgm:pt modelId="{BD6DB14A-6C32-418A-961A-1CF68356D83E}" type="parTrans" cxnId="{0E3DED0F-C838-4FAB-AB99-234CBB0785A0}">
      <dgm:prSet/>
      <dgm:spPr/>
      <dgm:t>
        <a:bodyPr/>
        <a:lstStyle/>
        <a:p>
          <a:endParaRPr lang="ru-RU"/>
        </a:p>
      </dgm:t>
    </dgm:pt>
    <dgm:pt modelId="{CFE40934-3446-467A-A8C6-56AB55E13CB3}" type="sibTrans" cxnId="{0E3DED0F-C838-4FAB-AB99-234CBB0785A0}">
      <dgm:prSet/>
      <dgm:spPr/>
      <dgm:t>
        <a:bodyPr/>
        <a:lstStyle/>
        <a:p>
          <a:endParaRPr lang="ru-RU"/>
        </a:p>
      </dgm:t>
    </dgm:pt>
    <dgm:pt modelId="{F7A2913A-9BFA-459A-9BC1-24423F68F70B}">
      <dgm:prSet phldrT="[Текст]" custT="1"/>
      <dgm:spPr/>
      <dgm:t>
        <a:bodyPr/>
        <a:lstStyle/>
        <a:p>
          <a:r>
            <a:rPr lang="ru-RU" sz="2000" dirty="0" err="1" smtClean="0">
              <a:latin typeface="+mj-lt"/>
            </a:rPr>
            <a:t>Знесолення</a:t>
          </a:r>
          <a:endParaRPr lang="ru-RU" sz="2000" dirty="0">
            <a:latin typeface="+mj-lt"/>
          </a:endParaRPr>
        </a:p>
      </dgm:t>
    </dgm:pt>
    <dgm:pt modelId="{E3AD8C40-EC82-4C59-A521-F1C757DF224F}" type="parTrans" cxnId="{3317525E-E11A-4B67-A88E-78123F35B691}">
      <dgm:prSet/>
      <dgm:spPr/>
      <dgm:t>
        <a:bodyPr/>
        <a:lstStyle/>
        <a:p>
          <a:endParaRPr lang="ru-RU"/>
        </a:p>
      </dgm:t>
    </dgm:pt>
    <dgm:pt modelId="{5AB9F6A0-2BE5-41D1-AB81-138227D35ADA}" type="sibTrans" cxnId="{3317525E-E11A-4B67-A88E-78123F35B691}">
      <dgm:prSet/>
      <dgm:spPr/>
      <dgm:t>
        <a:bodyPr/>
        <a:lstStyle/>
        <a:p>
          <a:endParaRPr lang="ru-RU"/>
        </a:p>
      </dgm:t>
    </dgm:pt>
    <dgm:pt modelId="{4C269944-DDAA-4E29-9110-2ED82F218EDA}">
      <dgm:prSet phldrT="[Текст]" custT="1"/>
      <dgm:spPr/>
      <dgm:t>
        <a:bodyPr/>
        <a:lstStyle/>
        <a:p>
          <a:r>
            <a:rPr lang="uk-UA" sz="1800" dirty="0" err="1" smtClean="0"/>
            <a:t>Безреагентні</a:t>
          </a:r>
          <a:endParaRPr lang="ru-RU" sz="1800" dirty="0"/>
        </a:p>
      </dgm:t>
    </dgm:pt>
    <dgm:pt modelId="{FAF20F2B-D527-42AC-A668-32151FE53E3A}" type="parTrans" cxnId="{58525C80-2859-42C9-8854-344DB9649FF5}">
      <dgm:prSet/>
      <dgm:spPr/>
      <dgm:t>
        <a:bodyPr/>
        <a:lstStyle/>
        <a:p>
          <a:endParaRPr lang="ru-RU"/>
        </a:p>
      </dgm:t>
    </dgm:pt>
    <dgm:pt modelId="{A3DF5E5A-57F0-4AF5-9B9E-4E05F7A9964E}" type="sibTrans" cxnId="{58525C80-2859-42C9-8854-344DB9649FF5}">
      <dgm:prSet/>
      <dgm:spPr/>
      <dgm:t>
        <a:bodyPr/>
        <a:lstStyle/>
        <a:p>
          <a:endParaRPr lang="ru-RU"/>
        </a:p>
      </dgm:t>
    </dgm:pt>
    <dgm:pt modelId="{FFFAFFD2-3EAA-4403-95E4-AAB9FF8C88EA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</a:rPr>
            <a:t>УФ промені</a:t>
          </a:r>
          <a:endParaRPr lang="ru-RU" sz="2000" dirty="0">
            <a:latin typeface="+mj-lt"/>
          </a:endParaRPr>
        </a:p>
      </dgm:t>
    </dgm:pt>
    <dgm:pt modelId="{5270A4F6-B9FE-4A92-B528-BAD9BA696C0D}" type="parTrans" cxnId="{B6FF2DD1-6B68-4BE4-93F4-1B198E008EF9}">
      <dgm:prSet/>
      <dgm:spPr/>
      <dgm:t>
        <a:bodyPr/>
        <a:lstStyle/>
        <a:p>
          <a:endParaRPr lang="ru-RU"/>
        </a:p>
      </dgm:t>
    </dgm:pt>
    <dgm:pt modelId="{3E7B4778-6BD1-4CC1-8137-A7C9CE71570C}" type="sibTrans" cxnId="{B6FF2DD1-6B68-4BE4-93F4-1B198E008EF9}">
      <dgm:prSet/>
      <dgm:spPr/>
      <dgm:t>
        <a:bodyPr/>
        <a:lstStyle/>
        <a:p>
          <a:endParaRPr lang="ru-RU"/>
        </a:p>
      </dgm:t>
    </dgm:pt>
    <dgm:pt modelId="{D6E6F540-72FE-48AD-B5F9-53B22A4A4A03}">
      <dgm:prSet phldrT="[Текст]" custT="1"/>
      <dgm:spPr/>
      <dgm:t>
        <a:bodyPr/>
        <a:lstStyle/>
        <a:p>
          <a:r>
            <a:rPr lang="uk-UA" sz="2000" dirty="0" err="1" smtClean="0"/>
            <a:t>Реагентні</a:t>
          </a:r>
          <a:endParaRPr lang="ru-RU" sz="2000" dirty="0"/>
        </a:p>
      </dgm:t>
    </dgm:pt>
    <dgm:pt modelId="{ABE8B844-2C36-4932-8BDB-F6D1761BC50D}" type="parTrans" cxnId="{6EDDC6FF-A2F2-4FAF-94C0-A45407AE3043}">
      <dgm:prSet/>
      <dgm:spPr/>
      <dgm:t>
        <a:bodyPr/>
        <a:lstStyle/>
        <a:p>
          <a:endParaRPr lang="ru-RU"/>
        </a:p>
      </dgm:t>
    </dgm:pt>
    <dgm:pt modelId="{E5B518CD-ADC7-4D22-91E0-0326C5D39EE8}" type="sibTrans" cxnId="{6EDDC6FF-A2F2-4FAF-94C0-A45407AE3043}">
      <dgm:prSet/>
      <dgm:spPr/>
      <dgm:t>
        <a:bodyPr/>
        <a:lstStyle/>
        <a:p>
          <a:endParaRPr lang="ru-RU"/>
        </a:p>
      </dgm:t>
    </dgm:pt>
    <dgm:pt modelId="{CAE394BD-7F0D-4E09-99AD-3375EE876BD3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</a:rPr>
            <a:t>Хлорування</a:t>
          </a:r>
          <a:endParaRPr lang="ru-RU" sz="2000" dirty="0">
            <a:latin typeface="+mj-lt"/>
          </a:endParaRPr>
        </a:p>
      </dgm:t>
    </dgm:pt>
    <dgm:pt modelId="{96AAD9D5-B7AE-46E1-8B5B-9C78950AB057}" type="parTrans" cxnId="{5AB162C0-E2AA-40DD-8834-71D19683864F}">
      <dgm:prSet/>
      <dgm:spPr/>
      <dgm:t>
        <a:bodyPr/>
        <a:lstStyle/>
        <a:p>
          <a:endParaRPr lang="ru-RU"/>
        </a:p>
      </dgm:t>
    </dgm:pt>
    <dgm:pt modelId="{4B8512EF-1FAB-4DBE-96AC-DAF3A228B2D1}" type="sibTrans" cxnId="{5AB162C0-E2AA-40DD-8834-71D19683864F}">
      <dgm:prSet/>
      <dgm:spPr/>
      <dgm:t>
        <a:bodyPr/>
        <a:lstStyle/>
        <a:p>
          <a:endParaRPr lang="ru-RU"/>
        </a:p>
      </dgm:t>
    </dgm:pt>
    <dgm:pt modelId="{C67E452E-E01C-42EB-80A0-E13553E2C91E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</a:rPr>
            <a:t>Фільтрування</a:t>
          </a:r>
          <a:endParaRPr lang="ru-RU" sz="2000" dirty="0">
            <a:latin typeface="+mj-lt"/>
          </a:endParaRPr>
        </a:p>
      </dgm:t>
    </dgm:pt>
    <dgm:pt modelId="{E9CC43CA-E94A-4747-861A-35208502B7A1}" type="parTrans" cxnId="{4A8C1BAD-452E-454C-BEC0-DDA14E326286}">
      <dgm:prSet/>
      <dgm:spPr/>
      <dgm:t>
        <a:bodyPr/>
        <a:lstStyle/>
        <a:p>
          <a:endParaRPr lang="ru-RU"/>
        </a:p>
      </dgm:t>
    </dgm:pt>
    <dgm:pt modelId="{C1363BCA-F69C-45A8-BEED-DBBFDF88B2F0}" type="sibTrans" cxnId="{4A8C1BAD-452E-454C-BEC0-DDA14E326286}">
      <dgm:prSet/>
      <dgm:spPr/>
      <dgm:t>
        <a:bodyPr/>
        <a:lstStyle/>
        <a:p>
          <a:endParaRPr lang="ru-RU"/>
        </a:p>
      </dgm:t>
    </dgm:pt>
    <dgm:pt modelId="{310E9D01-398C-432F-B81A-E8B5005AD6BF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</a:rPr>
            <a:t>Відстоювання</a:t>
          </a:r>
          <a:endParaRPr lang="ru-RU" sz="2000" dirty="0">
            <a:latin typeface="+mj-lt"/>
          </a:endParaRPr>
        </a:p>
      </dgm:t>
    </dgm:pt>
    <dgm:pt modelId="{92DE9588-4A5E-4402-A1D2-9D0087E4195F}" type="parTrans" cxnId="{9EEF18CB-7847-4987-807D-9DA78D6ACD61}">
      <dgm:prSet/>
      <dgm:spPr/>
      <dgm:t>
        <a:bodyPr/>
        <a:lstStyle/>
        <a:p>
          <a:endParaRPr lang="ru-RU"/>
        </a:p>
      </dgm:t>
    </dgm:pt>
    <dgm:pt modelId="{E9BE2C4C-085B-4E53-BDBC-7BAF8E9C8842}" type="sibTrans" cxnId="{9EEF18CB-7847-4987-807D-9DA78D6ACD61}">
      <dgm:prSet/>
      <dgm:spPr/>
      <dgm:t>
        <a:bodyPr/>
        <a:lstStyle/>
        <a:p>
          <a:endParaRPr lang="ru-RU"/>
        </a:p>
      </dgm:t>
    </dgm:pt>
    <dgm:pt modelId="{D3CD415F-AD8D-4782-ABB7-DF2E56CFD0B6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Кип</a:t>
          </a:r>
          <a:r>
            <a:rPr lang="en-US" sz="2000" dirty="0" smtClean="0">
              <a:latin typeface="+mj-lt"/>
            </a:rPr>
            <a:t>’</a:t>
          </a:r>
          <a:r>
            <a:rPr lang="uk-UA" sz="2000" dirty="0" err="1" smtClean="0">
              <a:latin typeface="+mj-lt"/>
            </a:rPr>
            <a:t>ятіння</a:t>
          </a:r>
          <a:endParaRPr lang="ru-RU" sz="2000" dirty="0">
            <a:latin typeface="+mj-lt"/>
          </a:endParaRPr>
        </a:p>
      </dgm:t>
    </dgm:pt>
    <dgm:pt modelId="{0A4F953E-0A8E-41B0-B497-1CA442A6138C}" type="parTrans" cxnId="{FDF9B1CC-72AB-4F75-9572-931C1A509A16}">
      <dgm:prSet/>
      <dgm:spPr/>
      <dgm:t>
        <a:bodyPr/>
        <a:lstStyle/>
        <a:p>
          <a:endParaRPr lang="ru-RU"/>
        </a:p>
      </dgm:t>
    </dgm:pt>
    <dgm:pt modelId="{A967B2F3-8FF9-42E6-92B4-93B88E05932B}" type="sibTrans" cxnId="{FDF9B1CC-72AB-4F75-9572-931C1A509A16}">
      <dgm:prSet/>
      <dgm:spPr/>
      <dgm:t>
        <a:bodyPr/>
        <a:lstStyle/>
        <a:p>
          <a:endParaRPr lang="ru-RU"/>
        </a:p>
      </dgm:t>
    </dgm:pt>
    <dgm:pt modelId="{CA583561-2B54-4B93-9CEF-5E69A409E0C0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</a:rPr>
            <a:t>Озонування</a:t>
          </a:r>
          <a:endParaRPr lang="ru-RU" sz="2000" dirty="0">
            <a:latin typeface="+mj-lt"/>
          </a:endParaRPr>
        </a:p>
      </dgm:t>
    </dgm:pt>
    <dgm:pt modelId="{3F45C238-7B21-4D3B-9306-1452384B3873}" type="parTrans" cxnId="{EF5FE34D-7993-474E-A84A-A467DB525E47}">
      <dgm:prSet/>
      <dgm:spPr/>
      <dgm:t>
        <a:bodyPr/>
        <a:lstStyle/>
        <a:p>
          <a:endParaRPr lang="ru-RU"/>
        </a:p>
      </dgm:t>
    </dgm:pt>
    <dgm:pt modelId="{65D4FB14-416D-4E17-B940-4EFE8ADD3747}" type="sibTrans" cxnId="{EF5FE34D-7993-474E-A84A-A467DB525E47}">
      <dgm:prSet/>
      <dgm:spPr/>
      <dgm:t>
        <a:bodyPr/>
        <a:lstStyle/>
        <a:p>
          <a:endParaRPr lang="ru-RU"/>
        </a:p>
      </dgm:t>
    </dgm:pt>
    <dgm:pt modelId="{8E6F5C47-BC84-4E5B-B173-997C61CC7913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</a:rPr>
            <a:t>Вплив срібла</a:t>
          </a:r>
          <a:endParaRPr lang="ru-RU" sz="2000" dirty="0">
            <a:latin typeface="+mj-lt"/>
          </a:endParaRPr>
        </a:p>
      </dgm:t>
    </dgm:pt>
    <dgm:pt modelId="{3364D41A-1098-4843-BC12-7F16126921D3}" type="parTrans" cxnId="{6C437B8A-8169-4B3C-BE23-5A46A00A060E}">
      <dgm:prSet/>
      <dgm:spPr/>
      <dgm:t>
        <a:bodyPr/>
        <a:lstStyle/>
        <a:p>
          <a:endParaRPr lang="ru-RU"/>
        </a:p>
      </dgm:t>
    </dgm:pt>
    <dgm:pt modelId="{4744DF7D-3075-4F33-8D45-13AC0AD7371B}" type="sibTrans" cxnId="{6C437B8A-8169-4B3C-BE23-5A46A00A060E}">
      <dgm:prSet/>
      <dgm:spPr/>
      <dgm:t>
        <a:bodyPr/>
        <a:lstStyle/>
        <a:p>
          <a:endParaRPr lang="ru-RU"/>
        </a:p>
      </dgm:t>
    </dgm:pt>
    <dgm:pt modelId="{1A2C14D8-2357-44B6-9733-3D7A0782927B}">
      <dgm:prSet phldrT="[Текст]" custT="1"/>
      <dgm:spPr/>
      <dgm:t>
        <a:bodyPr/>
        <a:lstStyle/>
        <a:p>
          <a:endParaRPr lang="ru-RU" sz="2000" dirty="0"/>
        </a:p>
      </dgm:t>
    </dgm:pt>
    <dgm:pt modelId="{0408566E-2B67-4986-9C51-B4F22CC5DF9D}" type="parTrans" cxnId="{22C4461B-DBCE-4DEC-8950-E5A5B59B5942}">
      <dgm:prSet/>
      <dgm:spPr/>
      <dgm:t>
        <a:bodyPr/>
        <a:lstStyle/>
        <a:p>
          <a:endParaRPr lang="ru-RU"/>
        </a:p>
      </dgm:t>
    </dgm:pt>
    <dgm:pt modelId="{E75C8BFF-B120-48AC-9AFF-4790C055171F}" type="sibTrans" cxnId="{22C4461B-DBCE-4DEC-8950-E5A5B59B5942}">
      <dgm:prSet/>
      <dgm:spPr/>
      <dgm:t>
        <a:bodyPr/>
        <a:lstStyle/>
        <a:p>
          <a:endParaRPr lang="ru-RU"/>
        </a:p>
      </dgm:t>
    </dgm:pt>
    <dgm:pt modelId="{327FEA8C-923D-4B2D-A6A5-B62F393EB2A3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</a:rPr>
            <a:t>Ультразвук</a:t>
          </a:r>
          <a:endParaRPr lang="ru-RU" sz="2000" dirty="0">
            <a:latin typeface="+mj-lt"/>
          </a:endParaRPr>
        </a:p>
      </dgm:t>
    </dgm:pt>
    <dgm:pt modelId="{06155A13-7244-4136-A829-419106EE8366}" type="parTrans" cxnId="{A09E765A-418B-42C0-A01F-9F8643ABC8A0}">
      <dgm:prSet/>
      <dgm:spPr/>
      <dgm:t>
        <a:bodyPr/>
        <a:lstStyle/>
        <a:p>
          <a:endParaRPr lang="ru-RU"/>
        </a:p>
      </dgm:t>
    </dgm:pt>
    <dgm:pt modelId="{5DA4BEEA-5A2C-46C6-B15F-5615C6CBAF3D}" type="sibTrans" cxnId="{A09E765A-418B-42C0-A01F-9F8643ABC8A0}">
      <dgm:prSet/>
      <dgm:spPr/>
      <dgm:t>
        <a:bodyPr/>
        <a:lstStyle/>
        <a:p>
          <a:endParaRPr lang="ru-RU"/>
        </a:p>
      </dgm:t>
    </dgm:pt>
    <dgm:pt modelId="{2A25E491-BEF0-4C84-B883-7133BB066641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</a:rPr>
            <a:t>Електрохімія</a:t>
          </a:r>
          <a:endParaRPr lang="ru-RU" sz="2000" dirty="0">
            <a:latin typeface="+mj-lt"/>
          </a:endParaRPr>
        </a:p>
      </dgm:t>
    </dgm:pt>
    <dgm:pt modelId="{9807AA5D-3C15-4124-80AF-AB7012524011}" type="parTrans" cxnId="{BE9DD854-DFED-4350-A304-9FE0390EF03E}">
      <dgm:prSet/>
      <dgm:spPr/>
      <dgm:t>
        <a:bodyPr/>
        <a:lstStyle/>
        <a:p>
          <a:endParaRPr lang="ru-RU"/>
        </a:p>
      </dgm:t>
    </dgm:pt>
    <dgm:pt modelId="{D94739AD-ECDA-4822-AF3B-ED25C03D7E47}" type="sibTrans" cxnId="{BE9DD854-DFED-4350-A304-9FE0390EF03E}">
      <dgm:prSet/>
      <dgm:spPr/>
      <dgm:t>
        <a:bodyPr/>
        <a:lstStyle/>
        <a:p>
          <a:endParaRPr lang="ru-RU"/>
        </a:p>
      </dgm:t>
    </dgm:pt>
    <dgm:pt modelId="{C301CC53-2A43-4934-8540-0E560FA09F17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</a:rPr>
            <a:t>Осадження</a:t>
          </a:r>
          <a:endParaRPr lang="ru-RU" sz="2000" dirty="0">
            <a:latin typeface="+mj-lt"/>
          </a:endParaRPr>
        </a:p>
      </dgm:t>
    </dgm:pt>
    <dgm:pt modelId="{D2114CFC-0D6E-4E02-B17B-E536ED4E7BC3}" type="parTrans" cxnId="{853B1261-9F08-4797-BBEF-5B5D985524B4}">
      <dgm:prSet/>
      <dgm:spPr/>
      <dgm:t>
        <a:bodyPr/>
        <a:lstStyle/>
        <a:p>
          <a:endParaRPr lang="ru-RU"/>
        </a:p>
      </dgm:t>
    </dgm:pt>
    <dgm:pt modelId="{C22A36F3-23F2-4269-AF0F-DB7610F07C50}" type="sibTrans" cxnId="{853B1261-9F08-4797-BBEF-5B5D985524B4}">
      <dgm:prSet/>
      <dgm:spPr/>
      <dgm:t>
        <a:bodyPr/>
        <a:lstStyle/>
        <a:p>
          <a:endParaRPr lang="ru-RU"/>
        </a:p>
      </dgm:t>
    </dgm:pt>
    <dgm:pt modelId="{1890B825-967E-4E4E-9812-3D027FF479A3}" type="pres">
      <dgm:prSet presAssocID="{7CC6225C-A573-4E13-AB11-E37BA8F5850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62AA52-CF6B-4477-B31D-62D0B46C084C}" type="pres">
      <dgm:prSet presAssocID="{7CC6225C-A573-4E13-AB11-E37BA8F5850A}" presName="children" presStyleCnt="0"/>
      <dgm:spPr/>
    </dgm:pt>
    <dgm:pt modelId="{8724281A-1596-4111-9AF2-89F9B6D5B4FD}" type="pres">
      <dgm:prSet presAssocID="{7CC6225C-A573-4E13-AB11-E37BA8F5850A}" presName="child1group" presStyleCnt="0"/>
      <dgm:spPr/>
    </dgm:pt>
    <dgm:pt modelId="{2D26360A-F01F-44DA-AFA0-107F957A8613}" type="pres">
      <dgm:prSet presAssocID="{7CC6225C-A573-4E13-AB11-E37BA8F5850A}" presName="child1" presStyleLbl="bgAcc1" presStyleIdx="0" presStyleCnt="4" custScaleX="152053" custScaleY="125215" custLinFactNeighborX="-32292" custLinFactNeighborY="-1305"/>
      <dgm:spPr/>
      <dgm:t>
        <a:bodyPr/>
        <a:lstStyle/>
        <a:p>
          <a:endParaRPr lang="ru-RU"/>
        </a:p>
      </dgm:t>
    </dgm:pt>
    <dgm:pt modelId="{852B28DD-3CFA-4BA7-B8D3-1222B4E278EB}" type="pres">
      <dgm:prSet presAssocID="{7CC6225C-A573-4E13-AB11-E37BA8F5850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F7EC0-7480-4AB8-BB0E-5B84B3E46AB4}" type="pres">
      <dgm:prSet presAssocID="{7CC6225C-A573-4E13-AB11-E37BA8F5850A}" presName="child2group" presStyleCnt="0"/>
      <dgm:spPr/>
    </dgm:pt>
    <dgm:pt modelId="{9197AFC2-C3E3-4669-9733-FAFEF267292F}" type="pres">
      <dgm:prSet presAssocID="{7CC6225C-A573-4E13-AB11-E37BA8F5850A}" presName="child2" presStyleLbl="bgAcc1" presStyleIdx="1" presStyleCnt="4" custScaleX="137775" custScaleY="119167" custLinFactNeighborX="39831" custLinFactNeighborY="-1305"/>
      <dgm:spPr/>
      <dgm:t>
        <a:bodyPr/>
        <a:lstStyle/>
        <a:p>
          <a:endParaRPr lang="ru-RU"/>
        </a:p>
      </dgm:t>
    </dgm:pt>
    <dgm:pt modelId="{198A1A69-04BE-475D-883D-C10A7429CC1A}" type="pres">
      <dgm:prSet presAssocID="{7CC6225C-A573-4E13-AB11-E37BA8F5850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67270-9D3A-4C62-946A-FF2F068CDA8F}" type="pres">
      <dgm:prSet presAssocID="{7CC6225C-A573-4E13-AB11-E37BA8F5850A}" presName="child3group" presStyleCnt="0"/>
      <dgm:spPr/>
    </dgm:pt>
    <dgm:pt modelId="{418C271A-76B0-4CC6-8A70-DF45F623027A}" type="pres">
      <dgm:prSet presAssocID="{7CC6225C-A573-4E13-AB11-E37BA8F5850A}" presName="child3" presStyleLbl="bgAcc1" presStyleIdx="2" presStyleCnt="4" custScaleX="153824" custScaleY="132402" custLinFactNeighborX="31251" custLinFactNeighborY="1508"/>
      <dgm:spPr/>
      <dgm:t>
        <a:bodyPr/>
        <a:lstStyle/>
        <a:p>
          <a:endParaRPr lang="ru-RU"/>
        </a:p>
      </dgm:t>
    </dgm:pt>
    <dgm:pt modelId="{4B278307-8B34-4725-8CB6-A0D9B09FD7F5}" type="pres">
      <dgm:prSet presAssocID="{7CC6225C-A573-4E13-AB11-E37BA8F5850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24703-67E7-4E5E-A19E-372B9EF54A49}" type="pres">
      <dgm:prSet presAssocID="{7CC6225C-A573-4E13-AB11-E37BA8F5850A}" presName="child4group" presStyleCnt="0"/>
      <dgm:spPr/>
    </dgm:pt>
    <dgm:pt modelId="{0C8F9DD1-56BA-40F4-AFB7-4FB41019982F}" type="pres">
      <dgm:prSet presAssocID="{7CC6225C-A573-4E13-AB11-E37BA8F5850A}" presName="child4" presStyleLbl="bgAcc1" presStyleIdx="3" presStyleCnt="4" custScaleX="156267" custScaleY="140599" custLinFactNeighborX="-30185" custLinFactNeighborY="-3618"/>
      <dgm:spPr/>
      <dgm:t>
        <a:bodyPr/>
        <a:lstStyle/>
        <a:p>
          <a:endParaRPr lang="ru-RU"/>
        </a:p>
      </dgm:t>
    </dgm:pt>
    <dgm:pt modelId="{867DC1BE-3CFD-4925-A7D5-D5EE196E3F1A}" type="pres">
      <dgm:prSet presAssocID="{7CC6225C-A573-4E13-AB11-E37BA8F5850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0342F-E853-4EE8-AF18-8D3197686321}" type="pres">
      <dgm:prSet presAssocID="{7CC6225C-A573-4E13-AB11-E37BA8F5850A}" presName="childPlaceholder" presStyleCnt="0"/>
      <dgm:spPr/>
    </dgm:pt>
    <dgm:pt modelId="{652B0964-E297-4E1E-8790-77B722E62101}" type="pres">
      <dgm:prSet presAssocID="{7CC6225C-A573-4E13-AB11-E37BA8F5850A}" presName="circle" presStyleCnt="0"/>
      <dgm:spPr/>
    </dgm:pt>
    <dgm:pt modelId="{DBE10F41-92E4-4C64-8ABB-3FC8AB4FE7A7}" type="pres">
      <dgm:prSet presAssocID="{7CC6225C-A573-4E13-AB11-E37BA8F5850A}" presName="quadrant1" presStyleLbl="node1" presStyleIdx="0" presStyleCnt="4" custScaleX="123039" custScaleY="119602" custLinFactNeighborX="-17616" custLinFactNeighborY="19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66FAA-F266-4D70-9187-8252A345C76A}" type="pres">
      <dgm:prSet presAssocID="{7CC6225C-A573-4E13-AB11-E37BA8F5850A}" presName="quadrant2" presStyleLbl="node1" presStyleIdx="1" presStyleCnt="4" custScaleX="130917" custScaleY="116051" custLinFactNeighborX="4433" custLinFactNeighborY="1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2D5A7-4C44-4D1C-A988-4F9AF2E2D076}" type="pres">
      <dgm:prSet presAssocID="{7CC6225C-A573-4E13-AB11-E37BA8F5850A}" presName="quadrant3" presStyleLbl="node1" presStyleIdx="2" presStyleCnt="4" custScaleX="127118" custScaleY="123752" custLinFactNeighborX="4667" custLinFactNeighborY="182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7F2C4-93BA-432E-8CC2-A9FB89124ACC}" type="pres">
      <dgm:prSet presAssocID="{7CC6225C-A573-4E13-AB11-E37BA8F5850A}" presName="quadrant4" presStyleLbl="node1" presStyleIdx="3" presStyleCnt="4" custScaleX="122130" custScaleY="124247" custLinFactNeighborX="-19020" custLinFactNeighborY="185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428AD-F14E-4EBA-AA55-E640402B16BA}" type="pres">
      <dgm:prSet presAssocID="{7CC6225C-A573-4E13-AB11-E37BA8F5850A}" presName="quadrantPlaceholder" presStyleCnt="0"/>
      <dgm:spPr/>
    </dgm:pt>
    <dgm:pt modelId="{EC397302-E9CE-4CC5-925A-44EBD7E37F12}" type="pres">
      <dgm:prSet presAssocID="{7CC6225C-A573-4E13-AB11-E37BA8F5850A}" presName="center1" presStyleLbl="fgShp" presStyleIdx="0" presStyleCnt="2" custLinFactNeighborX="-34109" custLinFactNeighborY="34313"/>
      <dgm:spPr/>
    </dgm:pt>
    <dgm:pt modelId="{36669C2C-463C-41C0-A5D2-4B574595C6AE}" type="pres">
      <dgm:prSet presAssocID="{7CC6225C-A573-4E13-AB11-E37BA8F5850A}" presName="center2" presStyleLbl="fgShp" presStyleIdx="1" presStyleCnt="2" custLinFactNeighborX="-34109" custLinFactNeighborY="8626"/>
      <dgm:spPr/>
    </dgm:pt>
  </dgm:ptLst>
  <dgm:cxnLst>
    <dgm:cxn modelId="{BE9DD854-DFED-4350-A304-9FE0390EF03E}" srcId="{4C269944-DDAA-4E29-9110-2ED82F218EDA}" destId="{2A25E491-BEF0-4C84-B883-7133BB066641}" srcOrd="2" destOrd="0" parTransId="{9807AA5D-3C15-4124-80AF-AB7012524011}" sibTransId="{D94739AD-ECDA-4822-AF3B-ED25C03D7E47}"/>
    <dgm:cxn modelId="{69DE3D00-94A9-4C29-B8D0-783574EFA472}" type="presOf" srcId="{1A2C14D8-2357-44B6-9733-3D7A0782927B}" destId="{867DC1BE-3CFD-4925-A7D5-D5EE196E3F1A}" srcOrd="1" destOrd="3" presId="urn:microsoft.com/office/officeart/2005/8/layout/cycle4"/>
    <dgm:cxn modelId="{A46B6AD2-5C81-4029-88FC-6916A92AE6EC}" type="presOf" srcId="{FFFAFFD2-3EAA-4403-95E4-AAB9FF8C88EA}" destId="{4B278307-8B34-4725-8CB6-A0D9B09FD7F5}" srcOrd="1" destOrd="0" presId="urn:microsoft.com/office/officeart/2005/8/layout/cycle4"/>
    <dgm:cxn modelId="{98EE8EE1-1073-47D8-A819-D8121F3A8DB3}" type="presOf" srcId="{F7A2913A-9BFA-459A-9BC1-24423F68F70B}" destId="{198A1A69-04BE-475D-883D-C10A7429CC1A}" srcOrd="1" destOrd="0" presId="urn:microsoft.com/office/officeart/2005/8/layout/cycle4"/>
    <dgm:cxn modelId="{4885CB7A-CFE7-4434-B669-12C78A8307FE}" type="presOf" srcId="{D6E6F540-72FE-48AD-B5F9-53B22A4A4A03}" destId="{B817F2C4-93BA-432E-8CC2-A9FB89124ACC}" srcOrd="0" destOrd="0" presId="urn:microsoft.com/office/officeart/2005/8/layout/cycle4"/>
    <dgm:cxn modelId="{06D9DE6C-E912-4F90-BBBC-D9A91BF28E0D}" type="presOf" srcId="{C301CC53-2A43-4934-8540-0E560FA09F17}" destId="{198A1A69-04BE-475D-883D-C10A7429CC1A}" srcOrd="1" destOrd="2" presId="urn:microsoft.com/office/officeart/2005/8/layout/cycle4"/>
    <dgm:cxn modelId="{9C01E977-367E-4C5E-B4E6-222DDFE87637}" type="presOf" srcId="{C67E452E-E01C-42EB-80A0-E13553E2C91E}" destId="{2D26360A-F01F-44DA-AFA0-107F957A8613}" srcOrd="0" destOrd="1" presId="urn:microsoft.com/office/officeart/2005/8/layout/cycle4"/>
    <dgm:cxn modelId="{7291AC91-65E2-4B61-BE8B-C4F081D0A2D5}" type="presOf" srcId="{D4CAFC64-8CE2-4972-9693-9FF6F5406262}" destId="{852B28DD-3CFA-4BA7-B8D3-1222B4E278EB}" srcOrd="1" destOrd="0" presId="urn:microsoft.com/office/officeart/2005/8/layout/cycle4"/>
    <dgm:cxn modelId="{3317525E-E11A-4B67-A88E-78123F35B691}" srcId="{97A58AE8-5DDA-4D0D-98D1-F32F966CB7B9}" destId="{F7A2913A-9BFA-459A-9BC1-24423F68F70B}" srcOrd="0" destOrd="0" parTransId="{E3AD8C40-EC82-4C59-A521-F1C757DF224F}" sibTransId="{5AB9F6A0-2BE5-41D1-AB81-138227D35ADA}"/>
    <dgm:cxn modelId="{82F8407D-F2F1-4D0B-BA4A-C88FD9F41D91}" type="presOf" srcId="{C301CC53-2A43-4934-8540-0E560FA09F17}" destId="{9197AFC2-C3E3-4669-9733-FAFEF267292F}" srcOrd="0" destOrd="2" presId="urn:microsoft.com/office/officeart/2005/8/layout/cycle4"/>
    <dgm:cxn modelId="{EF5FE34D-7993-474E-A84A-A467DB525E47}" srcId="{D6E6F540-72FE-48AD-B5F9-53B22A4A4A03}" destId="{CA583561-2B54-4B93-9CEF-5E69A409E0C0}" srcOrd="1" destOrd="0" parTransId="{3F45C238-7B21-4D3B-9306-1452384B3873}" sibTransId="{65D4FB14-416D-4E17-B940-4EFE8ADD3747}"/>
    <dgm:cxn modelId="{5AB162C0-E2AA-40DD-8834-71D19683864F}" srcId="{D6E6F540-72FE-48AD-B5F9-53B22A4A4A03}" destId="{CAE394BD-7F0D-4E09-99AD-3375EE876BD3}" srcOrd="0" destOrd="0" parTransId="{96AAD9D5-B7AE-46E1-8B5B-9C78950AB057}" sibTransId="{4B8512EF-1FAB-4DBE-96AC-DAF3A228B2D1}"/>
    <dgm:cxn modelId="{853B1261-9F08-4797-BBEF-5B5D985524B4}" srcId="{97A58AE8-5DDA-4D0D-98D1-F32F966CB7B9}" destId="{C301CC53-2A43-4934-8540-0E560FA09F17}" srcOrd="2" destOrd="0" parTransId="{D2114CFC-0D6E-4E02-B17B-E536ED4E7BC3}" sibTransId="{C22A36F3-23F2-4269-AF0F-DB7610F07C50}"/>
    <dgm:cxn modelId="{58525C80-2859-42C9-8854-344DB9649FF5}" srcId="{7CC6225C-A573-4E13-AB11-E37BA8F5850A}" destId="{4C269944-DDAA-4E29-9110-2ED82F218EDA}" srcOrd="2" destOrd="0" parTransId="{FAF20F2B-D527-42AC-A668-32151FE53E3A}" sibTransId="{A3DF5E5A-57F0-4AF5-9B9E-4E05F7A9964E}"/>
    <dgm:cxn modelId="{B6FF2DD1-6B68-4BE4-93F4-1B198E008EF9}" srcId="{4C269944-DDAA-4E29-9110-2ED82F218EDA}" destId="{FFFAFFD2-3EAA-4403-95E4-AAB9FF8C88EA}" srcOrd="0" destOrd="0" parTransId="{5270A4F6-B9FE-4A92-B528-BAD9BA696C0D}" sibTransId="{3E7B4778-6BD1-4CC1-8137-A7C9CE71570C}"/>
    <dgm:cxn modelId="{12F3C17A-3513-4834-BFE4-48A6AC85562A}" type="presOf" srcId="{310E9D01-398C-432F-B81A-E8B5005AD6BF}" destId="{2D26360A-F01F-44DA-AFA0-107F957A8613}" srcOrd="0" destOrd="2" presId="urn:microsoft.com/office/officeart/2005/8/layout/cycle4"/>
    <dgm:cxn modelId="{42A1DF33-A512-40F6-A111-A049BFA24EB5}" type="presOf" srcId="{FFFAFFD2-3EAA-4403-95E4-AAB9FF8C88EA}" destId="{418C271A-76B0-4CC6-8A70-DF45F623027A}" srcOrd="0" destOrd="0" presId="urn:microsoft.com/office/officeart/2005/8/layout/cycle4"/>
    <dgm:cxn modelId="{86392E3B-4471-4156-83CC-2490E79724B2}" type="presOf" srcId="{4C269944-DDAA-4E29-9110-2ED82F218EDA}" destId="{41A2D5A7-4C44-4D1C-A988-4F9AF2E2D076}" srcOrd="0" destOrd="0" presId="urn:microsoft.com/office/officeart/2005/8/layout/cycle4"/>
    <dgm:cxn modelId="{FDF9B1CC-72AB-4F75-9572-931C1A509A16}" srcId="{97A58AE8-5DDA-4D0D-98D1-F32F966CB7B9}" destId="{D3CD415F-AD8D-4782-ABB7-DF2E56CFD0B6}" srcOrd="1" destOrd="0" parTransId="{0A4F953E-0A8E-41B0-B497-1CA442A6138C}" sibTransId="{A967B2F3-8FF9-42E6-92B4-93B88E05932B}"/>
    <dgm:cxn modelId="{9EEF18CB-7847-4987-807D-9DA78D6ACD61}" srcId="{347F489C-C545-469D-B762-F12EC216B4FE}" destId="{310E9D01-398C-432F-B81A-E8B5005AD6BF}" srcOrd="2" destOrd="0" parTransId="{92DE9588-4A5E-4402-A1D2-9D0087E4195F}" sibTransId="{E9BE2C4C-085B-4E53-BDBC-7BAF8E9C8842}"/>
    <dgm:cxn modelId="{857A5722-4594-4C27-BD28-81E2EC0BD57C}" type="presOf" srcId="{C67E452E-E01C-42EB-80A0-E13553E2C91E}" destId="{852B28DD-3CFA-4BA7-B8D3-1222B4E278EB}" srcOrd="1" destOrd="1" presId="urn:microsoft.com/office/officeart/2005/8/layout/cycle4"/>
    <dgm:cxn modelId="{56F15EDF-72DD-4F33-893D-4B505BBE5561}" srcId="{347F489C-C545-469D-B762-F12EC216B4FE}" destId="{D4CAFC64-8CE2-4972-9693-9FF6F5406262}" srcOrd="0" destOrd="0" parTransId="{C019C4E4-C5CC-4F7B-8555-DD866E1A2DDB}" sibTransId="{29B72A4D-78E9-44C7-9760-B94ED671657F}"/>
    <dgm:cxn modelId="{AE5DE55A-0870-4B45-822E-67A4BD6A166B}" type="presOf" srcId="{8E6F5C47-BC84-4E5B-B173-997C61CC7913}" destId="{867DC1BE-3CFD-4925-A7D5-D5EE196E3F1A}" srcOrd="1" destOrd="2" presId="urn:microsoft.com/office/officeart/2005/8/layout/cycle4"/>
    <dgm:cxn modelId="{ACE23E3E-8A0D-4CAE-B572-71CFD13F0A8D}" type="presOf" srcId="{327FEA8C-923D-4B2D-A6A5-B62F393EB2A3}" destId="{418C271A-76B0-4CC6-8A70-DF45F623027A}" srcOrd="0" destOrd="1" presId="urn:microsoft.com/office/officeart/2005/8/layout/cycle4"/>
    <dgm:cxn modelId="{9D8C6F23-4538-4091-9094-FE9B649E389F}" type="presOf" srcId="{CAE394BD-7F0D-4E09-99AD-3375EE876BD3}" destId="{0C8F9DD1-56BA-40F4-AFB7-4FB41019982F}" srcOrd="0" destOrd="0" presId="urn:microsoft.com/office/officeart/2005/8/layout/cycle4"/>
    <dgm:cxn modelId="{F249F2A6-567B-431B-9EA5-8A053710EEF9}" type="presOf" srcId="{D4CAFC64-8CE2-4972-9693-9FF6F5406262}" destId="{2D26360A-F01F-44DA-AFA0-107F957A8613}" srcOrd="0" destOrd="0" presId="urn:microsoft.com/office/officeart/2005/8/layout/cycle4"/>
    <dgm:cxn modelId="{6C437B8A-8169-4B3C-BE23-5A46A00A060E}" srcId="{D6E6F540-72FE-48AD-B5F9-53B22A4A4A03}" destId="{8E6F5C47-BC84-4E5B-B173-997C61CC7913}" srcOrd="2" destOrd="0" parTransId="{3364D41A-1098-4843-BC12-7F16126921D3}" sibTransId="{4744DF7D-3075-4F33-8D45-13AC0AD7371B}"/>
    <dgm:cxn modelId="{0E3DED0F-C838-4FAB-AB99-234CBB0785A0}" srcId="{7CC6225C-A573-4E13-AB11-E37BA8F5850A}" destId="{97A58AE8-5DDA-4D0D-98D1-F32F966CB7B9}" srcOrd="1" destOrd="0" parTransId="{BD6DB14A-6C32-418A-961A-1CF68356D83E}" sibTransId="{CFE40934-3446-467A-A8C6-56AB55E13CB3}"/>
    <dgm:cxn modelId="{04A0C0C2-5E50-4D55-956D-932BFBC4F019}" type="presOf" srcId="{CAE394BD-7F0D-4E09-99AD-3375EE876BD3}" destId="{867DC1BE-3CFD-4925-A7D5-D5EE196E3F1A}" srcOrd="1" destOrd="0" presId="urn:microsoft.com/office/officeart/2005/8/layout/cycle4"/>
    <dgm:cxn modelId="{CFF04F57-32EE-4AC9-83B3-B76DB5680FF2}" type="presOf" srcId="{2A25E491-BEF0-4C84-B883-7133BB066641}" destId="{4B278307-8B34-4725-8CB6-A0D9B09FD7F5}" srcOrd="1" destOrd="2" presId="urn:microsoft.com/office/officeart/2005/8/layout/cycle4"/>
    <dgm:cxn modelId="{2FF0A5C8-AF6D-4B4C-B8C2-23476BEDE9D8}" type="presOf" srcId="{97A58AE8-5DDA-4D0D-98D1-F32F966CB7B9}" destId="{9E166FAA-F266-4D70-9187-8252A345C76A}" srcOrd="0" destOrd="0" presId="urn:microsoft.com/office/officeart/2005/8/layout/cycle4"/>
    <dgm:cxn modelId="{2DBE3425-1F26-43C0-B47B-364D9176D83D}" type="presOf" srcId="{8E6F5C47-BC84-4E5B-B173-997C61CC7913}" destId="{0C8F9DD1-56BA-40F4-AFB7-4FB41019982F}" srcOrd="0" destOrd="2" presId="urn:microsoft.com/office/officeart/2005/8/layout/cycle4"/>
    <dgm:cxn modelId="{74335693-E658-47D8-8479-67FE2EC5EDFF}" type="presOf" srcId="{2A25E491-BEF0-4C84-B883-7133BB066641}" destId="{418C271A-76B0-4CC6-8A70-DF45F623027A}" srcOrd="0" destOrd="2" presId="urn:microsoft.com/office/officeart/2005/8/layout/cycle4"/>
    <dgm:cxn modelId="{FBE4978E-614A-4BC1-9C27-28ADC48BC189}" type="presOf" srcId="{CA583561-2B54-4B93-9CEF-5E69A409E0C0}" destId="{0C8F9DD1-56BA-40F4-AFB7-4FB41019982F}" srcOrd="0" destOrd="1" presId="urn:microsoft.com/office/officeart/2005/8/layout/cycle4"/>
    <dgm:cxn modelId="{42CA926C-F554-458F-AEB9-D2D003BDF30D}" type="presOf" srcId="{D3CD415F-AD8D-4782-ABB7-DF2E56CFD0B6}" destId="{198A1A69-04BE-475D-883D-C10A7429CC1A}" srcOrd="1" destOrd="1" presId="urn:microsoft.com/office/officeart/2005/8/layout/cycle4"/>
    <dgm:cxn modelId="{4A8C1BAD-452E-454C-BEC0-DDA14E326286}" srcId="{347F489C-C545-469D-B762-F12EC216B4FE}" destId="{C67E452E-E01C-42EB-80A0-E13553E2C91E}" srcOrd="1" destOrd="0" parTransId="{E9CC43CA-E94A-4747-861A-35208502B7A1}" sibTransId="{C1363BCA-F69C-45A8-BEED-DBBFDF88B2F0}"/>
    <dgm:cxn modelId="{48A8F370-C263-4ABE-8319-3C46FAFD840C}" type="presOf" srcId="{327FEA8C-923D-4B2D-A6A5-B62F393EB2A3}" destId="{4B278307-8B34-4725-8CB6-A0D9B09FD7F5}" srcOrd="1" destOrd="1" presId="urn:microsoft.com/office/officeart/2005/8/layout/cycle4"/>
    <dgm:cxn modelId="{7F53358D-77D9-4CD3-B35C-59E85707CC9F}" type="presOf" srcId="{D3CD415F-AD8D-4782-ABB7-DF2E56CFD0B6}" destId="{9197AFC2-C3E3-4669-9733-FAFEF267292F}" srcOrd="0" destOrd="1" presId="urn:microsoft.com/office/officeart/2005/8/layout/cycle4"/>
    <dgm:cxn modelId="{796AFBCE-CA6D-430A-837B-CCB953CB45BE}" type="presOf" srcId="{310E9D01-398C-432F-B81A-E8B5005AD6BF}" destId="{852B28DD-3CFA-4BA7-B8D3-1222B4E278EB}" srcOrd="1" destOrd="2" presId="urn:microsoft.com/office/officeart/2005/8/layout/cycle4"/>
    <dgm:cxn modelId="{8B93597F-E0FA-4A00-ACFA-07B59E79D629}" type="presOf" srcId="{1A2C14D8-2357-44B6-9733-3D7A0782927B}" destId="{0C8F9DD1-56BA-40F4-AFB7-4FB41019982F}" srcOrd="0" destOrd="3" presId="urn:microsoft.com/office/officeart/2005/8/layout/cycle4"/>
    <dgm:cxn modelId="{7E54CB2C-9A81-40B9-8953-07844A14C206}" type="presOf" srcId="{CA583561-2B54-4B93-9CEF-5E69A409E0C0}" destId="{867DC1BE-3CFD-4925-A7D5-D5EE196E3F1A}" srcOrd="1" destOrd="1" presId="urn:microsoft.com/office/officeart/2005/8/layout/cycle4"/>
    <dgm:cxn modelId="{A09E765A-418B-42C0-A01F-9F8643ABC8A0}" srcId="{4C269944-DDAA-4E29-9110-2ED82F218EDA}" destId="{327FEA8C-923D-4B2D-A6A5-B62F393EB2A3}" srcOrd="1" destOrd="0" parTransId="{06155A13-7244-4136-A829-419106EE8366}" sibTransId="{5DA4BEEA-5A2C-46C6-B15F-5615C6CBAF3D}"/>
    <dgm:cxn modelId="{6EDDC6FF-A2F2-4FAF-94C0-A45407AE3043}" srcId="{7CC6225C-A573-4E13-AB11-E37BA8F5850A}" destId="{D6E6F540-72FE-48AD-B5F9-53B22A4A4A03}" srcOrd="3" destOrd="0" parTransId="{ABE8B844-2C36-4932-8BDB-F6D1761BC50D}" sibTransId="{E5B518CD-ADC7-4D22-91E0-0326C5D39EE8}"/>
    <dgm:cxn modelId="{29EE0A8D-000F-4A2F-A416-52A4AE370994}" srcId="{7CC6225C-A573-4E13-AB11-E37BA8F5850A}" destId="{347F489C-C545-469D-B762-F12EC216B4FE}" srcOrd="0" destOrd="0" parTransId="{10FBCB44-4A41-4F58-B49C-6693C5929507}" sibTransId="{C3FF0679-B59D-4CBE-82EF-ED83908FAAD0}"/>
    <dgm:cxn modelId="{C105F2DF-78A6-400D-BADA-D7B655744FFC}" type="presOf" srcId="{347F489C-C545-469D-B762-F12EC216B4FE}" destId="{DBE10F41-92E4-4C64-8ABB-3FC8AB4FE7A7}" srcOrd="0" destOrd="0" presId="urn:microsoft.com/office/officeart/2005/8/layout/cycle4"/>
    <dgm:cxn modelId="{53D68F42-04E9-4FCF-9E4E-A3BA26F5B9E8}" type="presOf" srcId="{7CC6225C-A573-4E13-AB11-E37BA8F5850A}" destId="{1890B825-967E-4E4E-9812-3D027FF479A3}" srcOrd="0" destOrd="0" presId="urn:microsoft.com/office/officeart/2005/8/layout/cycle4"/>
    <dgm:cxn modelId="{5B57C851-43C7-485D-8DF5-7287EFF210A6}" type="presOf" srcId="{F7A2913A-9BFA-459A-9BC1-24423F68F70B}" destId="{9197AFC2-C3E3-4669-9733-FAFEF267292F}" srcOrd="0" destOrd="0" presId="urn:microsoft.com/office/officeart/2005/8/layout/cycle4"/>
    <dgm:cxn modelId="{22C4461B-DBCE-4DEC-8950-E5A5B59B5942}" srcId="{D6E6F540-72FE-48AD-B5F9-53B22A4A4A03}" destId="{1A2C14D8-2357-44B6-9733-3D7A0782927B}" srcOrd="3" destOrd="0" parTransId="{0408566E-2B67-4986-9C51-B4F22CC5DF9D}" sibTransId="{E75C8BFF-B120-48AC-9AFF-4790C055171F}"/>
    <dgm:cxn modelId="{65F41577-06F8-434E-B91A-7132EADD0B0E}" type="presParOf" srcId="{1890B825-967E-4E4E-9812-3D027FF479A3}" destId="{B262AA52-CF6B-4477-B31D-62D0B46C084C}" srcOrd="0" destOrd="0" presId="urn:microsoft.com/office/officeart/2005/8/layout/cycle4"/>
    <dgm:cxn modelId="{BDAE6603-D4EC-40BB-9C5F-D828B2BAF87F}" type="presParOf" srcId="{B262AA52-CF6B-4477-B31D-62D0B46C084C}" destId="{8724281A-1596-4111-9AF2-89F9B6D5B4FD}" srcOrd="0" destOrd="0" presId="urn:microsoft.com/office/officeart/2005/8/layout/cycle4"/>
    <dgm:cxn modelId="{F7B66505-322C-426D-A343-04C2E1452CB0}" type="presParOf" srcId="{8724281A-1596-4111-9AF2-89F9B6D5B4FD}" destId="{2D26360A-F01F-44DA-AFA0-107F957A8613}" srcOrd="0" destOrd="0" presId="urn:microsoft.com/office/officeart/2005/8/layout/cycle4"/>
    <dgm:cxn modelId="{63010C7A-4419-4B09-89A4-FE15DD09080C}" type="presParOf" srcId="{8724281A-1596-4111-9AF2-89F9B6D5B4FD}" destId="{852B28DD-3CFA-4BA7-B8D3-1222B4E278EB}" srcOrd="1" destOrd="0" presId="urn:microsoft.com/office/officeart/2005/8/layout/cycle4"/>
    <dgm:cxn modelId="{D4E8D403-F77C-4ACC-8EF6-4D8876432686}" type="presParOf" srcId="{B262AA52-CF6B-4477-B31D-62D0B46C084C}" destId="{023F7EC0-7480-4AB8-BB0E-5B84B3E46AB4}" srcOrd="1" destOrd="0" presId="urn:microsoft.com/office/officeart/2005/8/layout/cycle4"/>
    <dgm:cxn modelId="{262A6CEA-F6A1-42B5-A96D-DC365317262D}" type="presParOf" srcId="{023F7EC0-7480-4AB8-BB0E-5B84B3E46AB4}" destId="{9197AFC2-C3E3-4669-9733-FAFEF267292F}" srcOrd="0" destOrd="0" presId="urn:microsoft.com/office/officeart/2005/8/layout/cycle4"/>
    <dgm:cxn modelId="{DD61C515-6CDB-44AD-BCFE-7102F8471B90}" type="presParOf" srcId="{023F7EC0-7480-4AB8-BB0E-5B84B3E46AB4}" destId="{198A1A69-04BE-475D-883D-C10A7429CC1A}" srcOrd="1" destOrd="0" presId="urn:microsoft.com/office/officeart/2005/8/layout/cycle4"/>
    <dgm:cxn modelId="{6E588BA3-5DD0-4FDD-A4AF-3833CDD9A729}" type="presParOf" srcId="{B262AA52-CF6B-4477-B31D-62D0B46C084C}" destId="{C9767270-9D3A-4C62-946A-FF2F068CDA8F}" srcOrd="2" destOrd="0" presId="urn:microsoft.com/office/officeart/2005/8/layout/cycle4"/>
    <dgm:cxn modelId="{FD99DB1F-E01D-4A28-8343-74F59C479BC2}" type="presParOf" srcId="{C9767270-9D3A-4C62-946A-FF2F068CDA8F}" destId="{418C271A-76B0-4CC6-8A70-DF45F623027A}" srcOrd="0" destOrd="0" presId="urn:microsoft.com/office/officeart/2005/8/layout/cycle4"/>
    <dgm:cxn modelId="{68EC8A96-C0FA-4A7A-8E65-55063FE34212}" type="presParOf" srcId="{C9767270-9D3A-4C62-946A-FF2F068CDA8F}" destId="{4B278307-8B34-4725-8CB6-A0D9B09FD7F5}" srcOrd="1" destOrd="0" presId="urn:microsoft.com/office/officeart/2005/8/layout/cycle4"/>
    <dgm:cxn modelId="{6E61F145-4EEF-4187-B4D3-FC90509CEA51}" type="presParOf" srcId="{B262AA52-CF6B-4477-B31D-62D0B46C084C}" destId="{82524703-67E7-4E5E-A19E-372B9EF54A49}" srcOrd="3" destOrd="0" presId="urn:microsoft.com/office/officeart/2005/8/layout/cycle4"/>
    <dgm:cxn modelId="{7996D93C-2C9E-4FD0-B06D-B17674E2C0D9}" type="presParOf" srcId="{82524703-67E7-4E5E-A19E-372B9EF54A49}" destId="{0C8F9DD1-56BA-40F4-AFB7-4FB41019982F}" srcOrd="0" destOrd="0" presId="urn:microsoft.com/office/officeart/2005/8/layout/cycle4"/>
    <dgm:cxn modelId="{4D361DE0-3881-4381-A320-88AF658CCEEF}" type="presParOf" srcId="{82524703-67E7-4E5E-A19E-372B9EF54A49}" destId="{867DC1BE-3CFD-4925-A7D5-D5EE196E3F1A}" srcOrd="1" destOrd="0" presId="urn:microsoft.com/office/officeart/2005/8/layout/cycle4"/>
    <dgm:cxn modelId="{256F6A2C-B387-43AD-86D8-8AB5C71E8B40}" type="presParOf" srcId="{B262AA52-CF6B-4477-B31D-62D0B46C084C}" destId="{ADA0342F-E853-4EE8-AF18-8D3197686321}" srcOrd="4" destOrd="0" presId="urn:microsoft.com/office/officeart/2005/8/layout/cycle4"/>
    <dgm:cxn modelId="{123ED9D2-BEDC-4576-8F9C-312D288CCB54}" type="presParOf" srcId="{1890B825-967E-4E4E-9812-3D027FF479A3}" destId="{652B0964-E297-4E1E-8790-77B722E62101}" srcOrd="1" destOrd="0" presId="urn:microsoft.com/office/officeart/2005/8/layout/cycle4"/>
    <dgm:cxn modelId="{602192EA-AF7A-4BE8-9D35-679D73DFF73F}" type="presParOf" srcId="{652B0964-E297-4E1E-8790-77B722E62101}" destId="{DBE10F41-92E4-4C64-8ABB-3FC8AB4FE7A7}" srcOrd="0" destOrd="0" presId="urn:microsoft.com/office/officeart/2005/8/layout/cycle4"/>
    <dgm:cxn modelId="{D552C9A9-DB7C-412E-A81F-F28DCF451C8A}" type="presParOf" srcId="{652B0964-E297-4E1E-8790-77B722E62101}" destId="{9E166FAA-F266-4D70-9187-8252A345C76A}" srcOrd="1" destOrd="0" presId="urn:microsoft.com/office/officeart/2005/8/layout/cycle4"/>
    <dgm:cxn modelId="{5799B39C-EAAA-43FB-BA95-760D375EDEAC}" type="presParOf" srcId="{652B0964-E297-4E1E-8790-77B722E62101}" destId="{41A2D5A7-4C44-4D1C-A988-4F9AF2E2D076}" srcOrd="2" destOrd="0" presId="urn:microsoft.com/office/officeart/2005/8/layout/cycle4"/>
    <dgm:cxn modelId="{7C5F51E0-2323-4A5C-B96F-5C1FC50C991F}" type="presParOf" srcId="{652B0964-E297-4E1E-8790-77B722E62101}" destId="{B817F2C4-93BA-432E-8CC2-A9FB89124ACC}" srcOrd="3" destOrd="0" presId="urn:microsoft.com/office/officeart/2005/8/layout/cycle4"/>
    <dgm:cxn modelId="{259FAA06-7AC2-4224-86A7-941F049B45DC}" type="presParOf" srcId="{652B0964-E297-4E1E-8790-77B722E62101}" destId="{B8E428AD-F14E-4EBA-AA55-E640402B16BA}" srcOrd="4" destOrd="0" presId="urn:microsoft.com/office/officeart/2005/8/layout/cycle4"/>
    <dgm:cxn modelId="{E7166297-0988-4C2C-B824-C6D09A9DAF99}" type="presParOf" srcId="{1890B825-967E-4E4E-9812-3D027FF479A3}" destId="{EC397302-E9CE-4CC5-925A-44EBD7E37F12}" srcOrd="2" destOrd="0" presId="urn:microsoft.com/office/officeart/2005/8/layout/cycle4"/>
    <dgm:cxn modelId="{48A61230-F8AC-400B-AE86-99813D5590E2}" type="presParOf" srcId="{1890B825-967E-4E4E-9812-3D027FF479A3}" destId="{36669C2C-463C-41C0-A5D2-4B574595C6A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22CE0-DC01-4CC8-AD0E-DDCBE59EF686}">
      <dsp:nvSpPr>
        <dsp:cNvPr id="0" name=""/>
        <dsp:cNvSpPr/>
      </dsp:nvSpPr>
      <dsp:spPr>
        <a:xfrm>
          <a:off x="0" y="1971960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81AE6-223C-48F3-83F1-BACC5D807C8D}">
      <dsp:nvSpPr>
        <dsp:cNvPr id="0" name=""/>
        <dsp:cNvSpPr/>
      </dsp:nvSpPr>
      <dsp:spPr>
        <a:xfrm>
          <a:off x="323036" y="0"/>
          <a:ext cx="7906563" cy="2222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 dirty="0" smtClean="0">
            <a:solidFill>
              <a:schemeClr val="bg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 dirty="0" smtClean="0">
            <a:solidFill>
              <a:schemeClr val="bg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1"/>
              </a:solidFill>
            </a:rPr>
            <a:t>Мета  дослідження: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- дослідити  проблеми водопостачання нашого села,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- ознайомитися із методами аналізу  та дослідити якість  води із різних джерел нашого села,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- з’ясувати  шляхи збереження водних ресурсів.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bg1"/>
            </a:solidFill>
          </a:endParaRPr>
        </a:p>
      </dsp:txBody>
      <dsp:txXfrm>
        <a:off x="431529" y="108493"/>
        <a:ext cx="7689577" cy="2005495"/>
      </dsp:txXfrm>
    </dsp:sp>
    <dsp:sp modelId="{B0BB523D-FD68-4C82-8851-58F336852AC9}">
      <dsp:nvSpPr>
        <dsp:cNvPr id="0" name=""/>
        <dsp:cNvSpPr/>
      </dsp:nvSpPr>
      <dsp:spPr>
        <a:xfrm>
          <a:off x="0" y="367822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149D5-4706-4913-B385-E711A229EFBD}">
      <dsp:nvSpPr>
        <dsp:cNvPr id="0" name=""/>
        <dsp:cNvSpPr/>
      </dsp:nvSpPr>
      <dsp:spPr>
        <a:xfrm>
          <a:off x="393807" y="2552120"/>
          <a:ext cx="7835792" cy="1365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Об</a:t>
          </a:r>
          <a:r>
            <a:rPr lang="en-US" sz="2400" b="1" kern="1200" dirty="0" smtClean="0"/>
            <a:t>’</a:t>
          </a:r>
          <a:r>
            <a:rPr lang="uk-UA" sz="2400" b="1" kern="1200" dirty="0" err="1" smtClean="0"/>
            <a:t>єкт</a:t>
          </a:r>
          <a:r>
            <a:rPr lang="uk-UA" sz="2400" b="1" kern="1200" dirty="0" smtClean="0"/>
            <a:t>  дослідження: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1.  система водопостачання 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2.  вода різних джерел. 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460449" y="2618762"/>
        <a:ext cx="7702508" cy="1231881"/>
      </dsp:txXfrm>
    </dsp:sp>
    <dsp:sp modelId="{380379C8-379D-4691-B0E3-FC84F034336C}">
      <dsp:nvSpPr>
        <dsp:cNvPr id="0" name=""/>
        <dsp:cNvSpPr/>
      </dsp:nvSpPr>
      <dsp:spPr>
        <a:xfrm>
          <a:off x="0" y="5395936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C8BCC-1EEE-4B49-9509-39640863CD3D}">
      <dsp:nvSpPr>
        <dsp:cNvPr id="0" name=""/>
        <dsp:cNvSpPr/>
      </dsp:nvSpPr>
      <dsp:spPr>
        <a:xfrm>
          <a:off x="344704" y="4231740"/>
          <a:ext cx="7839768" cy="1456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Предмет дослідження: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1.  методи очистки води на водозабірних пунктах,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 2.   якість питної води.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415824" y="4302860"/>
        <a:ext cx="7697528" cy="1314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01AD9-2DCD-4F8F-A6A0-CB6A94BA7370}">
      <dsp:nvSpPr>
        <dsp:cNvPr id="0" name=""/>
        <dsp:cNvSpPr/>
      </dsp:nvSpPr>
      <dsp:spPr>
        <a:xfrm>
          <a:off x="3998302" y="1059842"/>
          <a:ext cx="2883693" cy="524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208"/>
              </a:lnTo>
              <a:lnTo>
                <a:pt x="2883693" y="302208"/>
              </a:lnTo>
              <a:lnTo>
                <a:pt x="2883693" y="524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ECF9B-8F39-401A-95AA-21B6CB35B69D}">
      <dsp:nvSpPr>
        <dsp:cNvPr id="0" name=""/>
        <dsp:cNvSpPr/>
      </dsp:nvSpPr>
      <dsp:spPr>
        <a:xfrm>
          <a:off x="3940171" y="1059842"/>
          <a:ext cx="91440" cy="524775"/>
        </a:xfrm>
        <a:custGeom>
          <a:avLst/>
          <a:gdLst/>
          <a:ahLst/>
          <a:cxnLst/>
          <a:rect l="0" t="0" r="0" b="0"/>
          <a:pathLst>
            <a:path>
              <a:moveTo>
                <a:pt x="58130" y="0"/>
              </a:moveTo>
              <a:lnTo>
                <a:pt x="58130" y="302208"/>
              </a:lnTo>
              <a:lnTo>
                <a:pt x="45720" y="302208"/>
              </a:lnTo>
              <a:lnTo>
                <a:pt x="45720" y="524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A0CDE-F4CB-4507-8BA5-9AB7A2EA7D26}">
      <dsp:nvSpPr>
        <dsp:cNvPr id="0" name=""/>
        <dsp:cNvSpPr/>
      </dsp:nvSpPr>
      <dsp:spPr>
        <a:xfrm>
          <a:off x="1253946" y="1059842"/>
          <a:ext cx="2744355" cy="524775"/>
        </a:xfrm>
        <a:custGeom>
          <a:avLst/>
          <a:gdLst/>
          <a:ahLst/>
          <a:cxnLst/>
          <a:rect l="0" t="0" r="0" b="0"/>
          <a:pathLst>
            <a:path>
              <a:moveTo>
                <a:pt x="2744355" y="0"/>
              </a:moveTo>
              <a:lnTo>
                <a:pt x="2744355" y="302208"/>
              </a:lnTo>
              <a:lnTo>
                <a:pt x="0" y="302208"/>
              </a:lnTo>
              <a:lnTo>
                <a:pt x="0" y="524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73523-3F15-47AD-A113-6D5A61542898}">
      <dsp:nvSpPr>
        <dsp:cNvPr id="0" name=""/>
        <dsp:cNvSpPr/>
      </dsp:nvSpPr>
      <dsp:spPr>
        <a:xfrm>
          <a:off x="2602638" y="0"/>
          <a:ext cx="2791327" cy="1059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Водопостачання</a:t>
          </a:r>
          <a:endParaRPr lang="ru-RU" sz="2800" kern="1200" dirty="0"/>
        </a:p>
      </dsp:txBody>
      <dsp:txXfrm>
        <a:off x="2602638" y="0"/>
        <a:ext cx="2791327" cy="1059842"/>
      </dsp:txXfrm>
    </dsp:sp>
    <dsp:sp modelId="{2A328B09-F62B-4684-84B9-35E66F114BDE}">
      <dsp:nvSpPr>
        <dsp:cNvPr id="0" name=""/>
        <dsp:cNvSpPr/>
      </dsp:nvSpPr>
      <dsp:spPr>
        <a:xfrm>
          <a:off x="82343" y="1584617"/>
          <a:ext cx="2343205" cy="1059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Добування води, підняття насосом</a:t>
          </a:r>
          <a:endParaRPr lang="ru-RU" sz="2400" kern="1200" dirty="0"/>
        </a:p>
      </dsp:txBody>
      <dsp:txXfrm>
        <a:off x="82343" y="1584617"/>
        <a:ext cx="2343205" cy="1059842"/>
      </dsp:txXfrm>
    </dsp:sp>
    <dsp:sp modelId="{CE273C1B-251C-400B-A4EC-17BA043EB562}">
      <dsp:nvSpPr>
        <dsp:cNvPr id="0" name=""/>
        <dsp:cNvSpPr/>
      </dsp:nvSpPr>
      <dsp:spPr>
        <a:xfrm>
          <a:off x="2818665" y="1584617"/>
          <a:ext cx="2334451" cy="1059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Поліпшення якості води</a:t>
          </a:r>
          <a:endParaRPr lang="ru-RU" sz="2400" kern="1200" dirty="0"/>
        </a:p>
      </dsp:txBody>
      <dsp:txXfrm>
        <a:off x="2818665" y="1584617"/>
        <a:ext cx="2334451" cy="1059842"/>
      </dsp:txXfrm>
    </dsp:sp>
    <dsp:sp modelId="{434395BC-F44E-4550-9E8C-36620A9CE98C}">
      <dsp:nvSpPr>
        <dsp:cNvPr id="0" name=""/>
        <dsp:cNvSpPr/>
      </dsp:nvSpPr>
      <dsp:spPr>
        <a:xfrm>
          <a:off x="5554966" y="1584617"/>
          <a:ext cx="2654057" cy="1059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Транспортування води до місць споживання</a:t>
          </a:r>
          <a:endParaRPr lang="ru-RU" sz="2400" kern="1200" dirty="0"/>
        </a:p>
      </dsp:txBody>
      <dsp:txXfrm>
        <a:off x="5554966" y="1584617"/>
        <a:ext cx="2654057" cy="10598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C271A-76B0-4CC6-8A70-DF45F623027A}">
      <dsp:nvSpPr>
        <dsp:cNvPr id="0" name=""/>
        <dsp:cNvSpPr/>
      </dsp:nvSpPr>
      <dsp:spPr>
        <a:xfrm>
          <a:off x="4852307" y="2697050"/>
          <a:ext cx="3294940" cy="1837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+mj-lt"/>
            </a:rPr>
            <a:t>УФ промені</a:t>
          </a:r>
          <a:endParaRPr lang="ru-RU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+mj-lt"/>
            </a:rPr>
            <a:t>Ультразвук</a:t>
          </a:r>
          <a:endParaRPr lang="ru-RU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+mj-lt"/>
            </a:rPr>
            <a:t>Електрохімія</a:t>
          </a:r>
          <a:endParaRPr lang="ru-RU" sz="2000" kern="1200" dirty="0">
            <a:latin typeface="+mj-lt"/>
          </a:endParaRPr>
        </a:p>
      </dsp:txBody>
      <dsp:txXfrm>
        <a:off x="5881145" y="3196690"/>
        <a:ext cx="2225746" cy="1297139"/>
      </dsp:txXfrm>
    </dsp:sp>
    <dsp:sp modelId="{0C8F9DD1-56BA-40F4-AFB7-4FB41019982F}">
      <dsp:nvSpPr>
        <dsp:cNvPr id="0" name=""/>
        <dsp:cNvSpPr/>
      </dsp:nvSpPr>
      <dsp:spPr>
        <a:xfrm>
          <a:off x="19065" y="2589980"/>
          <a:ext cx="3347269" cy="1950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+mj-lt"/>
            </a:rPr>
            <a:t>Хлорування</a:t>
          </a:r>
          <a:endParaRPr lang="ru-RU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+mj-lt"/>
            </a:rPr>
            <a:t>Озонування</a:t>
          </a:r>
          <a:endParaRPr lang="ru-RU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+mj-lt"/>
            </a:rPr>
            <a:t>Вплив срібла</a:t>
          </a:r>
          <a:endParaRPr lang="ru-RU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61919" y="3120552"/>
        <a:ext cx="2257380" cy="1377445"/>
      </dsp:txXfrm>
    </dsp:sp>
    <dsp:sp modelId="{9197AFC2-C3E3-4669-9733-FAFEF267292F}">
      <dsp:nvSpPr>
        <dsp:cNvPr id="0" name=""/>
        <dsp:cNvSpPr/>
      </dsp:nvSpPr>
      <dsp:spPr>
        <a:xfrm>
          <a:off x="5196080" y="-159657"/>
          <a:ext cx="2951167" cy="1653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latin typeface="+mj-lt"/>
            </a:rPr>
            <a:t>Знесолення</a:t>
          </a:r>
          <a:endParaRPr lang="ru-RU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+mj-lt"/>
            </a:rPr>
            <a:t>Кип</a:t>
          </a:r>
          <a:r>
            <a:rPr lang="en-US" sz="2000" kern="1200" dirty="0" smtClean="0">
              <a:latin typeface="+mj-lt"/>
            </a:rPr>
            <a:t>’</a:t>
          </a:r>
          <a:r>
            <a:rPr lang="uk-UA" sz="2000" kern="1200" dirty="0" err="1" smtClean="0">
              <a:latin typeface="+mj-lt"/>
            </a:rPr>
            <a:t>ятіння</a:t>
          </a:r>
          <a:endParaRPr lang="ru-RU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+mj-lt"/>
            </a:rPr>
            <a:t>Осадження</a:t>
          </a:r>
          <a:endParaRPr lang="ru-RU" sz="2000" kern="1200" dirty="0">
            <a:latin typeface="+mj-lt"/>
          </a:endParaRPr>
        </a:p>
      </dsp:txBody>
      <dsp:txXfrm>
        <a:off x="6117752" y="-123335"/>
        <a:ext cx="1993173" cy="1167476"/>
      </dsp:txXfrm>
    </dsp:sp>
    <dsp:sp modelId="{2D26360A-F01F-44DA-AFA0-107F957A8613}">
      <dsp:nvSpPr>
        <dsp:cNvPr id="0" name=""/>
        <dsp:cNvSpPr/>
      </dsp:nvSpPr>
      <dsp:spPr>
        <a:xfrm>
          <a:off x="19065" y="-201616"/>
          <a:ext cx="3257005" cy="1737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+mj-lt"/>
            </a:rPr>
            <a:t>Зменшення каламутності</a:t>
          </a:r>
          <a:endParaRPr lang="ru-RU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+mj-lt"/>
            </a:rPr>
            <a:t>Фільтрування</a:t>
          </a:r>
          <a:endParaRPr lang="ru-RU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+mj-lt"/>
            </a:rPr>
            <a:t>Відстоювання</a:t>
          </a:r>
          <a:endParaRPr lang="ru-RU" sz="2000" kern="1200" dirty="0">
            <a:latin typeface="+mj-lt"/>
          </a:endParaRPr>
        </a:p>
      </dsp:txBody>
      <dsp:txXfrm>
        <a:off x="57230" y="-163451"/>
        <a:ext cx="2203573" cy="1226729"/>
      </dsp:txXfrm>
    </dsp:sp>
    <dsp:sp modelId="{DBE10F41-92E4-4C64-8ABB-3FC8AB4FE7A7}">
      <dsp:nvSpPr>
        <dsp:cNvPr id="0" name=""/>
        <dsp:cNvSpPr/>
      </dsp:nvSpPr>
      <dsp:spPr>
        <a:xfrm>
          <a:off x="1584179" y="125683"/>
          <a:ext cx="2310080" cy="224555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Освітлення</a:t>
          </a:r>
          <a:endParaRPr lang="ru-RU" sz="1800" kern="1200" dirty="0"/>
        </a:p>
      </dsp:txBody>
      <dsp:txXfrm>
        <a:off x="2260786" y="783389"/>
        <a:ext cx="1633473" cy="1587844"/>
      </dsp:txXfrm>
    </dsp:sp>
    <dsp:sp modelId="{9E166FAA-F266-4D70-9187-8252A345C76A}">
      <dsp:nvSpPr>
        <dsp:cNvPr id="0" name=""/>
        <dsp:cNvSpPr/>
      </dsp:nvSpPr>
      <dsp:spPr>
        <a:xfrm rot="5400000">
          <a:off x="4027994" y="-13863"/>
          <a:ext cx="2178879" cy="24579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Пом</a:t>
          </a:r>
          <a:r>
            <a:rPr lang="en-US" sz="1800" kern="1200" dirty="0" smtClean="0"/>
            <a:t>’</a:t>
          </a:r>
          <a:r>
            <a:rPr lang="ru-RU" sz="1800" kern="1200" dirty="0" err="1" smtClean="0"/>
            <a:t>якшення</a:t>
          </a:r>
          <a:endParaRPr lang="ru-RU" sz="1800" kern="1200" dirty="0"/>
        </a:p>
      </dsp:txBody>
      <dsp:txXfrm rot="-5400000">
        <a:off x="3888438" y="763872"/>
        <a:ext cx="1738062" cy="1540700"/>
      </dsp:txXfrm>
    </dsp:sp>
    <dsp:sp modelId="{41A2D5A7-4C44-4D1C-A988-4F9AF2E2D076}">
      <dsp:nvSpPr>
        <dsp:cNvPr id="0" name=""/>
        <dsp:cNvSpPr/>
      </dsp:nvSpPr>
      <dsp:spPr>
        <a:xfrm rot="10800000">
          <a:off x="3928495" y="2357940"/>
          <a:ext cx="2386664" cy="232346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/>
            <a:t>Безреагентні</a:t>
          </a:r>
          <a:endParaRPr lang="ru-RU" sz="1800" kern="1200" dirty="0"/>
        </a:p>
      </dsp:txBody>
      <dsp:txXfrm rot="10800000">
        <a:off x="3928495" y="2357940"/>
        <a:ext cx="1687626" cy="1642939"/>
      </dsp:txXfrm>
    </dsp:sp>
    <dsp:sp modelId="{B817F2C4-93BA-432E-8CC2-A9FB89124ACC}">
      <dsp:nvSpPr>
        <dsp:cNvPr id="0" name=""/>
        <dsp:cNvSpPr/>
      </dsp:nvSpPr>
      <dsp:spPr>
        <a:xfrm rot="16200000">
          <a:off x="1546478" y="2377804"/>
          <a:ext cx="2332761" cy="22930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Реагентні</a:t>
          </a:r>
          <a:endParaRPr lang="ru-RU" sz="2000" kern="1200" dirty="0"/>
        </a:p>
      </dsp:txBody>
      <dsp:txXfrm rot="5400000">
        <a:off x="2237959" y="2357931"/>
        <a:ext cx="1621406" cy="1649511"/>
      </dsp:txXfrm>
    </dsp:sp>
    <dsp:sp modelId="{EC397302-E9CE-4CC5-925A-44EBD7E37F12}">
      <dsp:nvSpPr>
        <dsp:cNvPr id="0" name=""/>
        <dsp:cNvSpPr/>
      </dsp:nvSpPr>
      <dsp:spPr>
        <a:xfrm>
          <a:off x="3528393" y="1997890"/>
          <a:ext cx="648242" cy="5636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69C2C-463C-41C0-A5D2-4B574595C6AE}">
      <dsp:nvSpPr>
        <dsp:cNvPr id="0" name=""/>
        <dsp:cNvSpPr/>
      </dsp:nvSpPr>
      <dsp:spPr>
        <a:xfrm rot="10800000">
          <a:off x="3528393" y="2069899"/>
          <a:ext cx="648242" cy="5636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A5951-C0BC-48B9-ADD1-DDAD8D9795B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AF31E-119F-4757-A847-88FE93F58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88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F31E-119F-4757-A847-88FE93F586A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7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F31E-119F-4757-A847-88FE93F586A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3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F31E-119F-4757-A847-88FE93F586A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3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9E18-3759-434C-ACC5-8E5A09B7B444}" type="datetime1">
              <a:rPr lang="ru-RU" smtClean="0"/>
              <a:t>22.04.2018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1A2E-A138-4E27-937C-D16509E87774}" type="datetime1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6B73-6943-46B8-A749-503DB91C03F2}" type="datetime1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B0F0-A989-4074-9971-0630F387C8A1}" type="datetime1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98A7-2C33-4A70-AE27-B56BFF35571E}" type="datetime1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FB3E-AF1E-43BA-9816-00CDC60739E6}" type="datetime1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234F-490B-426E-9658-90D3BD29F6FB}" type="datetime1">
              <a:rPr lang="ru-RU" smtClean="0"/>
              <a:t>22.04.2018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6B35-6DF3-4E56-9489-C4E52C3E3EA7}" type="datetime1">
              <a:rPr lang="ru-RU" smtClean="0"/>
              <a:t>22.04.2018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B74F-54DB-4B5A-9666-738F48C76974}" type="datetime1">
              <a:rPr lang="ru-RU" smtClean="0"/>
              <a:t>22.04.2018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9716-0ADE-4525-81C3-023BA4ADE9F9}" type="datetime1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D5A6-2528-47D4-8FDF-71DE2E63A2E6}" type="datetime1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lumMod val="52000"/>
                <a:lumOff val="48000"/>
              </a:srgbClr>
            </a:gs>
            <a:gs pos="44000">
              <a:srgbClr val="21D6E0"/>
            </a:gs>
            <a:gs pos="74000">
              <a:srgbClr val="0087E6">
                <a:lumMod val="52000"/>
                <a:lumOff val="48000"/>
              </a:srgbClr>
            </a:gs>
            <a:gs pos="100000">
              <a:srgbClr val="005CB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EBDB3F-2083-4650-92C6-6050CE558F4E}" type="datetime1">
              <a:rPr lang="ru-RU" smtClean="0"/>
              <a:t>22.04.2018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14.wdp"/><Relationship Id="rId4" Type="http://schemas.openxmlformats.org/officeDocument/2006/relationships/image" Target="../media/image22.jpeg"/><Relationship Id="rId9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microsoft.com/office/2007/relationships/hdphoto" Target="../media/hdphoto21.wdp"/><Relationship Id="rId5" Type="http://schemas.microsoft.com/office/2007/relationships/hdphoto" Target="../media/hdphoto18.wdp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microsoft.com/office/2007/relationships/hdphoto" Target="../media/hdphoto20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13" Type="http://schemas.openxmlformats.org/officeDocument/2006/relationships/image" Target="../media/image16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microsoft.com/office/2007/relationships/hdphoto" Target="../media/hdphoto6.wdp"/><Relationship Id="rId15" Type="http://schemas.openxmlformats.org/officeDocument/2006/relationships/image" Target="../media/image17.jpe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Relationship Id="rId1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microsoft.com/office/2007/relationships/hdphoto" Target="../media/hdphoto11.wdp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91880" y="2852936"/>
            <a:ext cx="4961384" cy="2520280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88640"/>
            <a:ext cx="7771035" cy="38472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uk-UA" sz="2400" b="1" dirty="0" smtClean="0">
                <a:solidFill>
                  <a:srgbClr val="FFFF00"/>
                </a:solidFill>
              </a:rPr>
              <a:t>Сумське </a:t>
            </a:r>
            <a:r>
              <a:rPr lang="uk-UA" sz="2400" b="1" dirty="0" err="1">
                <a:solidFill>
                  <a:srgbClr val="FFFF00"/>
                </a:solidFill>
              </a:rPr>
              <a:t>териториальне</a:t>
            </a:r>
            <a:r>
              <a:rPr lang="uk-UA" sz="2400" b="1" dirty="0">
                <a:solidFill>
                  <a:srgbClr val="FFFF00"/>
                </a:solidFill>
              </a:rPr>
              <a:t> відділення МАН України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endParaRPr lang="uk-UA" sz="2000" b="1" dirty="0" smtClean="0">
              <a:solidFill>
                <a:srgbClr val="FF0000"/>
              </a:solidFill>
            </a:endParaRPr>
          </a:p>
          <a:p>
            <a:pPr algn="r"/>
            <a:r>
              <a:rPr lang="uk-UA" sz="2400" b="1" dirty="0" smtClean="0">
                <a:solidFill>
                  <a:srgbClr val="FF0000"/>
                </a:solidFill>
              </a:rPr>
              <a:t>Номінація: Екологія      </a:t>
            </a:r>
          </a:p>
          <a:p>
            <a:pPr algn="r"/>
            <a:endParaRPr lang="uk-UA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  водопостачання  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моєму  населеному  пункті 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(с. </a:t>
            </a:r>
            <a:r>
              <a:rPr lang="uk-UA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Чернеччина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визначення якості питної води</a:t>
            </a:r>
            <a:r>
              <a:rPr lang="uk-UA" sz="2000" b="1" dirty="0" smtClean="0">
                <a:solidFill>
                  <a:srgbClr val="002060"/>
                </a:solidFill>
                <a:latin typeface="+mj-lt"/>
              </a:rPr>
              <a:t>                                                          </a:t>
            </a:r>
            <a:endParaRPr lang="uk-UA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4429760"/>
            <a:ext cx="6191169" cy="2062103"/>
          </a:xfrm>
          <a:prstGeom prst="rect">
            <a:avLst/>
          </a:prstGeom>
          <a:solidFill>
            <a:srgbClr val="9AE7F4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uk-UA" b="1" dirty="0">
                <a:solidFill>
                  <a:srgbClr val="002060"/>
                </a:solidFill>
              </a:rPr>
              <a:t> </a:t>
            </a:r>
            <a:r>
              <a:rPr lang="uk-UA" b="1" dirty="0">
                <a:solidFill>
                  <a:srgbClr val="170CA8"/>
                </a:solidFill>
              </a:rPr>
              <a:t>Роботу </a:t>
            </a:r>
            <a:r>
              <a:rPr lang="uk-UA" b="1" dirty="0" smtClean="0">
                <a:solidFill>
                  <a:srgbClr val="170CA8"/>
                </a:solidFill>
              </a:rPr>
              <a:t>виконала:</a:t>
            </a:r>
            <a:endParaRPr lang="ru-RU" b="1" dirty="0">
              <a:solidFill>
                <a:srgbClr val="170CA8"/>
              </a:solidFill>
            </a:endParaRPr>
          </a:p>
          <a:p>
            <a:pPr algn="r"/>
            <a:r>
              <a:rPr lang="uk-UA" b="1" dirty="0">
                <a:solidFill>
                  <a:srgbClr val="170CA8"/>
                </a:solidFill>
              </a:rPr>
              <a:t> </a:t>
            </a:r>
            <a:r>
              <a:rPr lang="uk-UA" sz="2000" b="1" dirty="0" smtClean="0">
                <a:solidFill>
                  <a:srgbClr val="170CA8"/>
                </a:solidFill>
              </a:rPr>
              <a:t>Петрова Юлія Олександрівна</a:t>
            </a:r>
            <a:r>
              <a:rPr lang="uk-UA" b="1" dirty="0" smtClean="0">
                <a:solidFill>
                  <a:srgbClr val="170CA8"/>
                </a:solidFill>
              </a:rPr>
              <a:t>,</a:t>
            </a:r>
            <a:endParaRPr lang="ru-RU" b="1" dirty="0">
              <a:solidFill>
                <a:srgbClr val="170CA8"/>
              </a:solidFill>
            </a:endParaRPr>
          </a:p>
          <a:p>
            <a:pPr algn="r"/>
            <a:r>
              <a:rPr lang="uk-UA" b="1" dirty="0">
                <a:solidFill>
                  <a:srgbClr val="170CA8"/>
                </a:solidFill>
              </a:rPr>
              <a:t>  </a:t>
            </a:r>
            <a:r>
              <a:rPr lang="uk-UA" b="1" dirty="0" smtClean="0">
                <a:solidFill>
                  <a:srgbClr val="170CA8"/>
                </a:solidFill>
              </a:rPr>
              <a:t>член МАН Охтирського районного центру</a:t>
            </a:r>
          </a:p>
          <a:p>
            <a:pPr algn="r"/>
            <a:r>
              <a:rPr lang="uk-UA" b="1" dirty="0" smtClean="0">
                <a:solidFill>
                  <a:srgbClr val="170CA8"/>
                </a:solidFill>
              </a:rPr>
              <a:t> дитячої та юнацької творчості,</a:t>
            </a:r>
          </a:p>
          <a:p>
            <a:pPr algn="r"/>
            <a:r>
              <a:rPr lang="uk-UA" b="1" dirty="0" smtClean="0">
                <a:solidFill>
                  <a:srgbClr val="170CA8"/>
                </a:solidFill>
              </a:rPr>
              <a:t>учениця 8 </a:t>
            </a:r>
            <a:r>
              <a:rPr lang="uk-UA" b="1" dirty="0">
                <a:solidFill>
                  <a:srgbClr val="170CA8"/>
                </a:solidFill>
              </a:rPr>
              <a:t>класу </a:t>
            </a:r>
            <a:r>
              <a:rPr lang="uk-UA" b="1" dirty="0" err="1">
                <a:solidFill>
                  <a:srgbClr val="170CA8"/>
                </a:solidFill>
              </a:rPr>
              <a:t>Чернеччинської</a:t>
            </a:r>
            <a:r>
              <a:rPr lang="uk-UA" b="1" dirty="0">
                <a:solidFill>
                  <a:srgbClr val="170CA8"/>
                </a:solidFill>
              </a:rPr>
              <a:t> ЗОШ </a:t>
            </a:r>
            <a:r>
              <a:rPr lang="ru-RU" b="1" dirty="0">
                <a:solidFill>
                  <a:srgbClr val="170CA8"/>
                </a:solidFill>
              </a:rPr>
              <a:t> </a:t>
            </a:r>
            <a:r>
              <a:rPr lang="uk-UA" b="1" dirty="0" smtClean="0">
                <a:solidFill>
                  <a:srgbClr val="170CA8"/>
                </a:solidFill>
              </a:rPr>
              <a:t>І </a:t>
            </a:r>
            <a:r>
              <a:rPr lang="uk-UA" b="1" dirty="0">
                <a:solidFill>
                  <a:srgbClr val="170CA8"/>
                </a:solidFill>
              </a:rPr>
              <a:t>– ІІІ </a:t>
            </a:r>
            <a:r>
              <a:rPr lang="uk-UA" b="1" dirty="0" err="1">
                <a:solidFill>
                  <a:srgbClr val="170CA8"/>
                </a:solidFill>
              </a:rPr>
              <a:t>супенів</a:t>
            </a:r>
            <a:r>
              <a:rPr lang="uk-UA" b="1" dirty="0">
                <a:solidFill>
                  <a:srgbClr val="170CA8"/>
                </a:solidFill>
              </a:rPr>
              <a:t> </a:t>
            </a:r>
            <a:endParaRPr lang="uk-UA" b="1" dirty="0" smtClean="0">
              <a:solidFill>
                <a:srgbClr val="170CA8"/>
              </a:solidFill>
            </a:endParaRPr>
          </a:p>
          <a:p>
            <a:pPr algn="r"/>
            <a:r>
              <a:rPr lang="uk-UA" b="1" dirty="0" smtClean="0">
                <a:solidFill>
                  <a:srgbClr val="170CA8"/>
                </a:solidFill>
              </a:rPr>
              <a:t>ім. Героя Радянського Союзу М.В.</a:t>
            </a:r>
            <a:r>
              <a:rPr lang="uk-UA" b="1" dirty="0" err="1" smtClean="0">
                <a:solidFill>
                  <a:srgbClr val="170CA8"/>
                </a:solidFill>
              </a:rPr>
              <a:t>Пилипенка</a:t>
            </a:r>
            <a:endParaRPr lang="uk-UA" b="1" dirty="0" smtClean="0">
              <a:solidFill>
                <a:srgbClr val="170CA8"/>
              </a:solidFill>
            </a:endParaRPr>
          </a:p>
          <a:p>
            <a:pPr algn="r"/>
            <a:r>
              <a:rPr lang="uk-UA" b="1" dirty="0" smtClean="0">
                <a:solidFill>
                  <a:srgbClr val="170CA8"/>
                </a:solidFill>
              </a:rPr>
              <a:t>Охтирського району Сумської області. </a:t>
            </a:r>
            <a:endParaRPr lang="ru-RU" b="1" dirty="0">
              <a:solidFill>
                <a:srgbClr val="170CA8"/>
              </a:solidFill>
            </a:endParaRPr>
          </a:p>
        </p:txBody>
      </p:sp>
      <p:sp>
        <p:nvSpPr>
          <p:cNvPr id="2" name="AutoShape 2" descr="ÐÐ°ÑÑÐ¸Ð½ÐºÐ¸ Ð¿Ð¾ Ð·Ð°Ð¿ÑÐ¾ÑÑ ÑÐ¾ÑÐ¾ ÐºÑÐ°Ð½Ð° Ñ Ð²Ð¾Ð´Ð¾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ÑÐ¾ÑÐ¾ ÐºÑÐ°Ð½Ð° Ñ Ð²Ð¾Ð´Ð¾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ÐÐ°ÑÑÐ¸Ð½ÐºÐ¸ Ð¿Ð¾ Ð·Ð°Ð¿ÑÐ¾ÑÑ ÑÐ¾ÑÐ¾ ÐºÑÐ°Ð½Ð° Ñ Ð²Ð¾Ð´Ð¾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C:\Users\Сергей\Desktop\vod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1"/>
          <a:stretch/>
        </p:blipFill>
        <p:spPr bwMode="auto">
          <a:xfrm>
            <a:off x="107504" y="4463241"/>
            <a:ext cx="2448272" cy="206210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72819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           </a:t>
            </a:r>
            <a:r>
              <a:rPr lang="uk-UA" sz="2400" b="1" dirty="0" err="1" smtClean="0">
                <a:solidFill>
                  <a:srgbClr val="FFFF00"/>
                </a:solidFill>
              </a:rPr>
              <a:t>Водопідготовка</a:t>
            </a:r>
            <a:r>
              <a:rPr lang="uk-UA" sz="2400" b="1" dirty="0" smtClean="0">
                <a:solidFill>
                  <a:srgbClr val="FFFF00"/>
                </a:solidFill>
              </a:rPr>
              <a:t> </a:t>
            </a:r>
            <a:r>
              <a:rPr lang="uk-UA" sz="2400" b="1" dirty="0">
                <a:solidFill>
                  <a:srgbClr val="FFFF00"/>
                </a:solidFill>
              </a:rPr>
              <a:t>– це обробка води, яка надходить із  природного водного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джерела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smtClean="0">
                <a:solidFill>
                  <a:srgbClr val="FFFF00"/>
                </a:solidFill>
              </a:rPr>
              <a:t>з метою </a:t>
            </a:r>
            <a:r>
              <a:rPr lang="ru-RU" sz="2400" b="1" dirty="0" err="1">
                <a:solidFill>
                  <a:srgbClr val="FFFF00"/>
                </a:solidFill>
              </a:rPr>
              <a:t>приведення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її</a:t>
            </a:r>
            <a:r>
              <a:rPr lang="ru-RU" sz="2400" b="1" dirty="0">
                <a:solidFill>
                  <a:srgbClr val="FFFF00"/>
                </a:solidFill>
              </a:rPr>
              <a:t> у </a:t>
            </a:r>
            <a:r>
              <a:rPr lang="ru-RU" sz="2400" b="1" dirty="0" err="1">
                <a:solidFill>
                  <a:srgbClr val="FFFF00"/>
                </a:solidFill>
              </a:rPr>
              <a:t>відповідність</a:t>
            </a:r>
            <a:r>
              <a:rPr lang="ru-RU" sz="2400" b="1" dirty="0">
                <a:solidFill>
                  <a:srgbClr val="FFFF00"/>
                </a:solidFill>
              </a:rPr>
              <a:t> до </a:t>
            </a:r>
            <a:r>
              <a:rPr lang="ru-RU" sz="2400" b="1" dirty="0" err="1">
                <a:solidFill>
                  <a:srgbClr val="FFFF00"/>
                </a:solidFill>
              </a:rPr>
              <a:t>вимог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технологічних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споживачів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dirty="0" smtClean="0">
                <a:solidFill>
                  <a:srgbClr val="003B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3B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err="1" smtClean="0">
                <a:solidFill>
                  <a:srgbClr val="FF0000"/>
                </a:solidFill>
              </a:rPr>
              <a:t>Методи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водопідготовки</a:t>
            </a:r>
            <a:r>
              <a:rPr lang="ru-RU" sz="2400" b="1" dirty="0" smtClean="0">
                <a:solidFill>
                  <a:srgbClr val="FF0000"/>
                </a:solidFill>
              </a:rPr>
              <a:t> :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803865"/>
              </p:ext>
            </p:extLst>
          </p:nvPr>
        </p:nvGraphicFramePr>
        <p:xfrm>
          <a:off x="539552" y="1935163"/>
          <a:ext cx="8147248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05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Органолептичні показники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278535"/>
              </p:ext>
            </p:extLst>
          </p:nvPr>
        </p:nvGraphicFramePr>
        <p:xfrm>
          <a:off x="251523" y="1125538"/>
          <a:ext cx="8640954" cy="52360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0106"/>
                <a:gridCol w="960106"/>
                <a:gridCol w="960106"/>
                <a:gridCol w="960106"/>
                <a:gridCol w="960106"/>
                <a:gridCol w="960106"/>
                <a:gridCol w="960106"/>
                <a:gridCol w="960106"/>
                <a:gridCol w="960106"/>
              </a:tblGrid>
              <a:tr h="136735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Показник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Норма</a:t>
                      </a:r>
                      <a:r>
                        <a:rPr lang="uk-UA" sz="1400" baseline="0" dirty="0" smtClean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uk-UA" sz="1400" baseline="0" dirty="0" smtClean="0">
                          <a:latin typeface="+mj-lt"/>
                        </a:rPr>
                        <a:t>ДСТУ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Централі</a:t>
                      </a:r>
                    </a:p>
                    <a:p>
                      <a:pPr algn="ctr"/>
                      <a:r>
                        <a:rPr lang="uk-UA" sz="1400" dirty="0" err="1" smtClean="0">
                          <a:latin typeface="+mj-lt"/>
                        </a:rPr>
                        <a:t>зоване</a:t>
                      </a:r>
                      <a:r>
                        <a:rPr lang="uk-UA" sz="1400" dirty="0" smtClean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uk-UA" sz="1400" dirty="0" err="1" smtClean="0">
                          <a:latin typeface="+mj-lt"/>
                        </a:rPr>
                        <a:t>водопост</a:t>
                      </a:r>
                      <a:endParaRPr lang="uk-UA" sz="1400" dirty="0" smtClean="0">
                        <a:latin typeface="+mj-lt"/>
                      </a:endParaRPr>
                    </a:p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Централі</a:t>
                      </a:r>
                    </a:p>
                    <a:p>
                      <a:pPr algn="ctr"/>
                      <a:r>
                        <a:rPr lang="uk-UA" sz="1400" dirty="0" err="1" smtClean="0">
                          <a:latin typeface="+mj-lt"/>
                        </a:rPr>
                        <a:t>зоване</a:t>
                      </a:r>
                      <a:r>
                        <a:rPr lang="uk-UA" sz="1400" dirty="0" smtClean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uk-UA" sz="1400" dirty="0" err="1" smtClean="0">
                          <a:latin typeface="+mj-lt"/>
                        </a:rPr>
                        <a:t>водопост</a:t>
                      </a:r>
                      <a:endParaRPr lang="uk-UA" sz="1400" dirty="0" smtClean="0">
                        <a:latin typeface="+mj-lt"/>
                      </a:endParaRPr>
                    </a:p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2</a:t>
                      </a:r>
                      <a:endParaRPr lang="ru-RU" sz="1400" dirty="0" smtClean="0">
                        <a:latin typeface="+mj-lt"/>
                      </a:endParaRP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Колодязь</a:t>
                      </a:r>
                    </a:p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Колодязь</a:t>
                      </a:r>
                    </a:p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2</a:t>
                      </a:r>
                      <a:endParaRPr lang="ru-RU" sz="1400" dirty="0" smtClean="0">
                        <a:latin typeface="+mj-lt"/>
                      </a:endParaRP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Колодязь</a:t>
                      </a:r>
                    </a:p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3</a:t>
                      </a:r>
                      <a:endParaRPr lang="ru-RU" sz="1400" dirty="0" smtClean="0">
                        <a:latin typeface="+mj-lt"/>
                      </a:endParaRP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Свердло</a:t>
                      </a:r>
                    </a:p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вина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Відкрита</a:t>
                      </a:r>
                    </a:p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водойма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67996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Запах при 20°С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+mj-lt"/>
                        </a:rPr>
                        <a:t>0 – 2 бали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679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+mj-lt"/>
                        </a:rPr>
                        <a:t>Запах при 60°С</a:t>
                      </a:r>
                      <a:endParaRPr lang="ru-RU" sz="14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 – 2 бали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2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2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2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67996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Смак і</a:t>
                      </a:r>
                    </a:p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присмак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 – 2 бали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67996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err="1" smtClean="0">
                          <a:latin typeface="+mj-lt"/>
                        </a:rPr>
                        <a:t>Кольоро</a:t>
                      </a:r>
                      <a:endParaRPr lang="uk-UA" sz="1400" dirty="0" smtClean="0">
                        <a:latin typeface="+mj-lt"/>
                      </a:endParaRPr>
                    </a:p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вість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+mj-lt"/>
                        </a:rPr>
                        <a:t>5 – 20 град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7996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err="1" smtClean="0">
                          <a:latin typeface="+mj-lt"/>
                        </a:rPr>
                        <a:t>Каламут</a:t>
                      </a:r>
                      <a:endParaRPr lang="uk-UA" sz="1400" dirty="0" smtClean="0">
                        <a:latin typeface="+mj-lt"/>
                      </a:endParaRPr>
                    </a:p>
                    <a:p>
                      <a:pPr algn="ctr"/>
                      <a:r>
                        <a:rPr lang="uk-UA" sz="1400" dirty="0" err="1" smtClean="0">
                          <a:latin typeface="+mj-lt"/>
                        </a:rPr>
                        <a:t>ність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+mj-lt"/>
                        </a:rPr>
                        <a:t>0.5 – 3.5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31432" y="44624"/>
            <a:ext cx="3405064" cy="4320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Практичні дослідження 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147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Хімічні показники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089944"/>
              </p:ext>
            </p:extLst>
          </p:nvPr>
        </p:nvGraphicFramePr>
        <p:xfrm>
          <a:off x="107505" y="1125538"/>
          <a:ext cx="8784972" cy="49354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8119"/>
                <a:gridCol w="854097"/>
                <a:gridCol w="976108"/>
                <a:gridCol w="976108"/>
                <a:gridCol w="976108"/>
                <a:gridCol w="976108"/>
                <a:gridCol w="976108"/>
                <a:gridCol w="976108"/>
                <a:gridCol w="976108"/>
              </a:tblGrid>
              <a:tr h="100731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Показник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Норма</a:t>
                      </a:r>
                      <a:r>
                        <a:rPr lang="uk-UA" sz="1400" baseline="0" dirty="0" smtClean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uk-UA" sz="1400" baseline="0" dirty="0" smtClean="0">
                          <a:latin typeface="+mj-lt"/>
                        </a:rPr>
                        <a:t>ДСТУ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Централі</a:t>
                      </a:r>
                    </a:p>
                    <a:p>
                      <a:pPr algn="ctr"/>
                      <a:r>
                        <a:rPr lang="uk-UA" sz="1400" dirty="0" err="1" smtClean="0">
                          <a:latin typeface="+mj-lt"/>
                        </a:rPr>
                        <a:t>зоване</a:t>
                      </a:r>
                      <a:r>
                        <a:rPr lang="uk-UA" sz="1400" dirty="0" smtClean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uk-UA" sz="1400" dirty="0" err="1" smtClean="0">
                          <a:latin typeface="+mj-lt"/>
                        </a:rPr>
                        <a:t>водопост</a:t>
                      </a:r>
                      <a:endParaRPr lang="uk-UA" sz="1400" dirty="0" smtClean="0">
                        <a:latin typeface="+mj-lt"/>
                      </a:endParaRPr>
                    </a:p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Централі</a:t>
                      </a:r>
                    </a:p>
                    <a:p>
                      <a:pPr algn="ctr"/>
                      <a:r>
                        <a:rPr lang="uk-UA" sz="1400" dirty="0" err="1" smtClean="0">
                          <a:latin typeface="+mj-lt"/>
                        </a:rPr>
                        <a:t>зоване</a:t>
                      </a:r>
                      <a:r>
                        <a:rPr lang="uk-UA" sz="1400" dirty="0" smtClean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uk-UA" sz="1400" dirty="0" err="1" smtClean="0">
                          <a:latin typeface="+mj-lt"/>
                        </a:rPr>
                        <a:t>водопост</a:t>
                      </a:r>
                      <a:endParaRPr lang="uk-UA" sz="1400" dirty="0" smtClean="0">
                        <a:latin typeface="+mj-lt"/>
                      </a:endParaRPr>
                    </a:p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2</a:t>
                      </a:r>
                      <a:endParaRPr lang="ru-RU" sz="1400" dirty="0" smtClean="0">
                        <a:latin typeface="+mj-lt"/>
                      </a:endParaRP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Колодязь</a:t>
                      </a:r>
                    </a:p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Колодязь</a:t>
                      </a:r>
                    </a:p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2</a:t>
                      </a:r>
                      <a:endParaRPr lang="ru-RU" sz="1400" dirty="0" smtClean="0">
                        <a:latin typeface="+mj-lt"/>
                      </a:endParaRP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Колодязь</a:t>
                      </a:r>
                    </a:p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3</a:t>
                      </a:r>
                      <a:endParaRPr lang="ru-RU" sz="1400" dirty="0" smtClean="0">
                        <a:latin typeface="+mj-lt"/>
                      </a:endParaRP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Свердло</a:t>
                      </a:r>
                    </a:p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вина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Відкрита</a:t>
                      </a:r>
                    </a:p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водойма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679965"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>
                          <a:latin typeface="+mj-lt"/>
                        </a:rPr>
                        <a:t>рН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j-lt"/>
                        </a:rPr>
                        <a:t>6,5</a:t>
                      </a:r>
                      <a:r>
                        <a:rPr lang="uk-UA" sz="1600" baseline="0" dirty="0" smtClean="0">
                          <a:latin typeface="+mj-lt"/>
                        </a:rPr>
                        <a:t> – 8.5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6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6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6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6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6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7996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+mj-lt"/>
                        </a:rPr>
                        <a:t>Твердість</a:t>
                      </a:r>
                    </a:p>
                    <a:p>
                      <a:pPr algn="ctr"/>
                      <a:r>
                        <a:rPr lang="uk-UA" dirty="0" err="1" smtClean="0">
                          <a:latin typeface="+mj-lt"/>
                        </a:rPr>
                        <a:t>Жорст</a:t>
                      </a:r>
                      <a:endParaRPr lang="uk-UA" dirty="0" smtClean="0">
                        <a:latin typeface="+mj-lt"/>
                      </a:endParaRPr>
                    </a:p>
                    <a:p>
                      <a:pPr algn="ctr"/>
                      <a:r>
                        <a:rPr lang="uk-UA" dirty="0" smtClean="0">
                          <a:latin typeface="+mj-lt"/>
                        </a:rPr>
                        <a:t>кість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1,5</a:t>
                      </a:r>
                      <a:r>
                        <a:rPr kumimoji="0" lang="uk-UA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– 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ммоль</a:t>
                      </a:r>
                      <a:r>
                        <a:rPr kumimoji="0" lang="uk-UA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/л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2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2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2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67996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+mj-lt"/>
                        </a:rPr>
                        <a:t>Хлориди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150</a:t>
                      </a:r>
                      <a:r>
                        <a:rPr kumimoji="0" lang="uk-UA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мг/л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7996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+mj-lt"/>
                        </a:rPr>
                        <a:t>Загальне залізо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j-lt"/>
                        </a:rPr>
                        <a:t>0</a:t>
                      </a:r>
                      <a:r>
                        <a:rPr lang="uk-UA" sz="1600" baseline="0" dirty="0" smtClean="0">
                          <a:latin typeface="+mj-lt"/>
                        </a:rPr>
                        <a:t> – 1,0</a:t>
                      </a:r>
                    </a:p>
                    <a:p>
                      <a:pPr algn="ctr"/>
                      <a:r>
                        <a:rPr lang="uk-UA" sz="1600" dirty="0" smtClean="0">
                          <a:latin typeface="+mj-lt"/>
                        </a:rPr>
                        <a:t>мг/л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67996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+mj-lt"/>
                        </a:rPr>
                        <a:t>Карбонати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31432" y="44624"/>
            <a:ext cx="3405064" cy="4320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Практичні дослідження 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5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1432" y="44624"/>
            <a:ext cx="3405064" cy="43204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Практичні дослідження 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5328592" cy="3456384"/>
          </a:xfrm>
          <a:solidFill>
            <a:schemeClr val="bg2">
              <a:lumMod val="90000"/>
            </a:schemeClr>
          </a:solidFill>
          <a:ln w="3175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uk-UA" sz="2200" b="1" dirty="0" smtClean="0">
                <a:solidFill>
                  <a:srgbClr val="003BB0"/>
                </a:solidFill>
                <a:latin typeface="+mj-lt"/>
              </a:rPr>
              <a:t>Каламутність</a:t>
            </a:r>
            <a:r>
              <a:rPr lang="uk-UA" sz="2200" dirty="0" smtClean="0">
                <a:solidFill>
                  <a:srgbClr val="003BB0"/>
                </a:solidFill>
                <a:latin typeface="+mj-lt"/>
              </a:rPr>
              <a:t> – прозора, не містить домішок, зависей, при відстоюванні не утворює осаду або опалу.</a:t>
            </a:r>
          </a:p>
          <a:p>
            <a:r>
              <a:rPr lang="uk-UA" sz="2200" b="1" dirty="0" smtClean="0">
                <a:solidFill>
                  <a:srgbClr val="003BB0"/>
                </a:solidFill>
                <a:latin typeface="+mj-lt"/>
              </a:rPr>
              <a:t>Смак </a:t>
            </a:r>
            <a:r>
              <a:rPr lang="uk-UA" sz="2200" dirty="0" smtClean="0">
                <a:solidFill>
                  <a:srgbClr val="003BB0"/>
                </a:solidFill>
                <a:latin typeface="+mj-lt"/>
              </a:rPr>
              <a:t>– без смаку та </a:t>
            </a:r>
            <a:r>
              <a:rPr lang="uk-UA" sz="2200" dirty="0" err="1" smtClean="0">
                <a:solidFill>
                  <a:srgbClr val="003BB0"/>
                </a:solidFill>
                <a:latin typeface="+mj-lt"/>
              </a:rPr>
              <a:t>присмаків</a:t>
            </a:r>
            <a:r>
              <a:rPr lang="uk-UA" sz="2200" dirty="0" smtClean="0">
                <a:solidFill>
                  <a:srgbClr val="003BB0"/>
                </a:solidFill>
                <a:latin typeface="+mj-lt"/>
              </a:rPr>
              <a:t>, після вживання не викликає відчуття </a:t>
            </a:r>
            <a:r>
              <a:rPr lang="uk-UA" sz="2200" dirty="0" err="1" smtClean="0">
                <a:solidFill>
                  <a:srgbClr val="003BB0"/>
                </a:solidFill>
                <a:latin typeface="+mj-lt"/>
              </a:rPr>
              <a:t>післясмаку</a:t>
            </a:r>
            <a:r>
              <a:rPr lang="uk-UA" sz="2200" dirty="0" smtClean="0">
                <a:solidFill>
                  <a:srgbClr val="003BB0"/>
                </a:solidFill>
                <a:latin typeface="+mj-lt"/>
              </a:rPr>
              <a:t>.</a:t>
            </a:r>
          </a:p>
          <a:p>
            <a:r>
              <a:rPr lang="uk-UA" sz="2200" b="1" dirty="0" smtClean="0">
                <a:solidFill>
                  <a:srgbClr val="003BB0"/>
                </a:solidFill>
                <a:latin typeface="+mj-lt"/>
              </a:rPr>
              <a:t>Запах</a:t>
            </a:r>
            <a:r>
              <a:rPr lang="uk-UA" sz="2200" dirty="0" smtClean="0">
                <a:solidFill>
                  <a:srgbClr val="003BB0"/>
                </a:solidFill>
                <a:latin typeface="+mj-lt"/>
              </a:rPr>
              <a:t> – без запаху, при нагріванні та відстоюванні не утворює відчуття запаху.</a:t>
            </a:r>
            <a:endParaRPr lang="ru-RU" sz="2200" dirty="0">
              <a:solidFill>
                <a:srgbClr val="003BB0"/>
              </a:solidFill>
              <a:latin typeface="+mj-lt"/>
            </a:endParaRPr>
          </a:p>
          <a:p>
            <a:r>
              <a:rPr lang="uk-UA" sz="2200" b="1" dirty="0" smtClean="0">
                <a:solidFill>
                  <a:srgbClr val="003BB0"/>
                </a:solidFill>
                <a:latin typeface="+mj-lt"/>
              </a:rPr>
              <a:t>Твердість</a:t>
            </a:r>
            <a:r>
              <a:rPr lang="uk-UA" sz="2200" dirty="0" smtClean="0">
                <a:solidFill>
                  <a:srgbClr val="003BB0"/>
                </a:solidFill>
                <a:latin typeface="+mj-lt"/>
              </a:rPr>
              <a:t> – підвищена твердість, при усуненні твердості шляхом кип</a:t>
            </a:r>
            <a:r>
              <a:rPr lang="en-US" sz="2200" dirty="0" smtClean="0">
                <a:solidFill>
                  <a:srgbClr val="003BB0"/>
                </a:solidFill>
                <a:latin typeface="+mj-lt"/>
              </a:rPr>
              <a:t>’</a:t>
            </a:r>
            <a:r>
              <a:rPr lang="uk-UA" sz="2200" dirty="0" err="1" smtClean="0">
                <a:solidFill>
                  <a:srgbClr val="003BB0"/>
                </a:solidFill>
                <a:latin typeface="+mj-lt"/>
              </a:rPr>
              <a:t>ятіння</a:t>
            </a:r>
            <a:r>
              <a:rPr lang="uk-UA" sz="2200" dirty="0" smtClean="0">
                <a:solidFill>
                  <a:srgbClr val="003BB0"/>
                </a:solidFill>
                <a:latin typeface="+mj-lt"/>
              </a:rPr>
              <a:t> випадає білий осад солей кальцію і магнію.</a:t>
            </a:r>
          </a:p>
          <a:p>
            <a:r>
              <a:rPr lang="uk-UA" sz="2200" b="1" dirty="0" smtClean="0">
                <a:solidFill>
                  <a:srgbClr val="003BB0"/>
                </a:solidFill>
                <a:latin typeface="+mj-lt"/>
              </a:rPr>
              <a:t>Кислотність </a:t>
            </a:r>
            <a:r>
              <a:rPr lang="uk-UA" sz="2200" dirty="0" smtClean="0">
                <a:solidFill>
                  <a:srgbClr val="003BB0"/>
                </a:solidFill>
                <a:latin typeface="+mj-lt"/>
              </a:rPr>
              <a:t>– виявляє </a:t>
            </a:r>
            <a:r>
              <a:rPr lang="uk-UA" sz="2200" dirty="0" smtClean="0">
                <a:solidFill>
                  <a:srgbClr val="003BB0"/>
                </a:solidFill>
                <a:latin typeface="+mj-lt"/>
              </a:rPr>
              <a:t>надлишок </a:t>
            </a:r>
            <a:r>
              <a:rPr lang="uk-UA" sz="2200" dirty="0" err="1" smtClean="0">
                <a:solidFill>
                  <a:srgbClr val="003BB0"/>
                </a:solidFill>
                <a:latin typeface="+mj-lt"/>
              </a:rPr>
              <a:t>йонів</a:t>
            </a:r>
            <a:r>
              <a:rPr lang="uk-UA" sz="2200" dirty="0" smtClean="0">
                <a:solidFill>
                  <a:srgbClr val="003BB0"/>
                </a:solidFill>
                <a:latin typeface="+mj-lt"/>
              </a:rPr>
              <a:t> Н⁺.</a:t>
            </a:r>
          </a:p>
          <a:p>
            <a:r>
              <a:rPr lang="uk-UA" sz="2200" b="1" dirty="0" smtClean="0">
                <a:solidFill>
                  <a:srgbClr val="003BB0"/>
                </a:solidFill>
                <a:latin typeface="+mj-lt"/>
              </a:rPr>
              <a:t>Колір </a:t>
            </a:r>
            <a:r>
              <a:rPr lang="uk-UA" sz="2200" dirty="0" smtClean="0">
                <a:solidFill>
                  <a:srgbClr val="003BB0"/>
                </a:solidFill>
                <a:latin typeface="+mj-lt"/>
              </a:rPr>
              <a:t>– без кольору</a:t>
            </a:r>
            <a:r>
              <a:rPr lang="uk-UA" sz="22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uk-UA" sz="2200" b="1" dirty="0" smtClean="0">
              <a:latin typeface="+mj-lt"/>
            </a:endParaRPr>
          </a:p>
          <a:p>
            <a:endParaRPr lang="ru-RU" sz="2200" dirty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1026" name="Picture 2" descr="C:\Users\Сергей\Desktop\^86BBAE0C2353E858FDC2DAE0C4A9D18FADB7C976C9D20FD79A^pimgpsh_fullsize_di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784309" cy="208823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ергей\Desktop\^BDE1AD207116BBA73CCE4D7380669AC8E0130A399D5C9D29C8^pimgpsh_fullsize_dist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70" y="4509120"/>
            <a:ext cx="2286758" cy="171506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ергей\Desktop\^CDE56A36C4FD9D150E502454F26EA217807596F76E5CCCE7DA^pimgpsh_fullsize_dist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2430270" cy="324036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ергей\Desktop\^6CDD36697AB41CD64163965A5884A64B944DE0747F1EE81DD3^pimgpsh_fullsize_dist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1800200" cy="24928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4" name="Picture 3" descr="C:\Users\Сергей\Desktop\^3FE78327C09E5C2E5199610364ADB38A6224FDD02D51A68850^pimgpsh_fullsize_di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444904" cy="32598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631432" y="44624"/>
            <a:ext cx="3405064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Практичні дослідження 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Сергей\Desktop\^5DCBEE011D8F7284EDC3F8C46B94EF2ADE368FB3EBB1C6F227^pimgpsh_fullsize_dist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48"/>
            <a:ext cx="2376264" cy="316835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ергей\Desktop\^CC6267104D797A810377C12C14BE36D17178067667AEF3E56C^pimgpsh_fullsize_dist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44703"/>
            <a:ext cx="2427584" cy="323677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ергей\Desktop\^E1B0093B0E2C7CA861E83BA57E76242423F2F51D55CD8D3394^pimgpsh_fullsize_distr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34"/>
          <a:stretch/>
        </p:blipFill>
        <p:spPr bwMode="auto">
          <a:xfrm>
            <a:off x="323528" y="3573016"/>
            <a:ext cx="2684262" cy="303377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ергей\Desktop\^B6E32ACD5A5F02AACC651482BAD52119B6AE01F8A918406FA7^pimgpsh_fullsize_dist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67082"/>
            <a:ext cx="3240360" cy="24302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04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805664" cy="86409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  зниження  якості  питної  води  у  </a:t>
            </a:r>
            <a:b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Чернеччина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64953" y="1556792"/>
            <a:ext cx="8887607" cy="496855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400" b="1" dirty="0" smtClean="0">
                <a:latin typeface="+mj-lt"/>
              </a:rPr>
              <a:t>       </a:t>
            </a:r>
            <a:r>
              <a:rPr lang="uk-UA" sz="2200" b="1" dirty="0" smtClean="0">
                <a:latin typeface="+mj-lt"/>
              </a:rPr>
              <a:t>У 2017 році Охтирська СЕС провела дослідження якості питної води за основними показниками: вміст фосфатів, заліза, марганцю,  карбонатів, фенолів. Фактичні показники у декілька разів нижчі, ніж гранично допустимі (ГДК).  </a:t>
            </a:r>
          </a:p>
          <a:p>
            <a:pPr marL="393192" lvl="1" indent="0" algn="ctr">
              <a:buNone/>
            </a:pPr>
            <a:r>
              <a:rPr lang="uk-UA" sz="2200" b="1" dirty="0">
                <a:latin typeface="+mj-lt"/>
              </a:rPr>
              <a:t> </a:t>
            </a:r>
            <a:r>
              <a:rPr lang="uk-UA" sz="2200" b="1" dirty="0" smtClean="0">
                <a:latin typeface="+mj-lt"/>
              </a:rPr>
              <a:t>      Але є певні проблеми:</a:t>
            </a:r>
          </a:p>
          <a:p>
            <a:pPr marL="393192" lvl="1" indent="0">
              <a:buNone/>
            </a:pPr>
            <a:r>
              <a:rPr lang="uk-UA" sz="2200" b="1" dirty="0" smtClean="0">
                <a:latin typeface="+mj-lt"/>
              </a:rPr>
              <a:t>- стальні та чавунні труби водогону експлуатуються 33 роки, що впливає на якість води (каламутність, прозорість, осад, опал),</a:t>
            </a:r>
          </a:p>
          <a:p>
            <a:pPr marL="393192" lvl="1" indent="0">
              <a:buNone/>
            </a:pPr>
            <a:r>
              <a:rPr lang="uk-UA" sz="2200" b="1" dirty="0" smtClean="0">
                <a:latin typeface="+mj-lt"/>
              </a:rPr>
              <a:t>- село знаходиться в зоні інтенсивного видобутку нафти та газу, тому верхні водоносні горизонти періодично мають підвищений вміст вуглеводнів, фенолу, органічних речовин, що пояснює </a:t>
            </a:r>
            <a:r>
              <a:rPr lang="uk-UA" sz="2200" b="1" smtClean="0">
                <a:latin typeface="+mj-lt"/>
              </a:rPr>
              <a:t>наявність запаху </a:t>
            </a:r>
            <a:r>
              <a:rPr lang="uk-UA" sz="2200" b="1" dirty="0" smtClean="0">
                <a:latin typeface="+mj-lt"/>
              </a:rPr>
              <a:t>та присмаку,</a:t>
            </a:r>
          </a:p>
          <a:p>
            <a:pPr marL="393192" lvl="1" indent="0">
              <a:buNone/>
            </a:pPr>
            <a:r>
              <a:rPr lang="uk-UA" sz="2000" b="1" dirty="0" smtClean="0">
                <a:latin typeface="+mj-lt"/>
              </a:rPr>
              <a:t>- </a:t>
            </a:r>
            <a:r>
              <a:rPr lang="uk-UA" sz="2200" b="1" dirty="0" smtClean="0">
                <a:latin typeface="+mj-lt"/>
              </a:rPr>
              <a:t>порушення технології водоочищення та </a:t>
            </a:r>
            <a:r>
              <a:rPr lang="uk-UA" sz="2200" b="1" dirty="0" err="1" smtClean="0">
                <a:latin typeface="+mj-lt"/>
              </a:rPr>
              <a:t>водопідготовки</a:t>
            </a:r>
            <a:r>
              <a:rPr lang="uk-UA" sz="2200" b="1" dirty="0" smtClean="0">
                <a:latin typeface="+mj-lt"/>
              </a:rPr>
              <a:t>,</a:t>
            </a:r>
          </a:p>
          <a:p>
            <a:pPr marL="393192" lvl="1" indent="0">
              <a:buNone/>
            </a:pPr>
            <a:r>
              <a:rPr lang="uk-UA" sz="2000" b="1" dirty="0" smtClean="0">
                <a:latin typeface="+mj-lt"/>
              </a:rPr>
              <a:t>- </a:t>
            </a:r>
            <a:r>
              <a:rPr lang="uk-UA" sz="2200" b="1" dirty="0" smtClean="0">
                <a:latin typeface="+mj-lt"/>
              </a:rPr>
              <a:t>потрапляння у водоносні горизонти біогенних елементів (</a:t>
            </a:r>
            <a:r>
              <a:rPr lang="en-US" sz="2200" b="1" dirty="0" smtClean="0">
                <a:latin typeface="+mj-lt"/>
              </a:rPr>
              <a:t>N</a:t>
            </a:r>
            <a:r>
              <a:rPr lang="uk-UA" sz="2200" b="1" dirty="0" smtClean="0">
                <a:latin typeface="+mj-lt"/>
              </a:rPr>
              <a:t>, </a:t>
            </a:r>
            <a:r>
              <a:rPr lang="en-US" sz="2200" b="1" dirty="0" smtClean="0">
                <a:latin typeface="+mj-lt"/>
              </a:rPr>
              <a:t>P</a:t>
            </a:r>
            <a:r>
              <a:rPr lang="uk-UA" sz="2200" b="1" dirty="0" smtClean="0">
                <a:latin typeface="+mj-lt"/>
              </a:rPr>
              <a:t>,</a:t>
            </a:r>
            <a:r>
              <a:rPr lang="en-US" sz="2200" b="1" dirty="0" smtClean="0">
                <a:latin typeface="+mj-lt"/>
              </a:rPr>
              <a:t> Si</a:t>
            </a:r>
            <a:r>
              <a:rPr lang="uk-UA" sz="2200" b="1" dirty="0" smtClean="0">
                <a:latin typeface="+mj-lt"/>
              </a:rPr>
              <a:t>)</a:t>
            </a:r>
            <a:endParaRPr lang="ru-RU" sz="2200" b="1" dirty="0"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31432" y="44624"/>
            <a:ext cx="3405064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Практичні дослідження 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6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296" y="-27384"/>
            <a:ext cx="8964488" cy="1008112"/>
          </a:xfrm>
        </p:spPr>
        <p:txBody>
          <a:bodyPr/>
          <a:lstStyle/>
          <a:p>
            <a:pPr marL="0" indent="0" algn="r"/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b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 дана чарівна влада  стати соком життя на Землі»</a:t>
            </a:r>
            <a:b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Леонардо </a:t>
            </a:r>
            <a:r>
              <a:rPr lang="uk-UA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Вінчі</a:t>
            </a:r>
            <a:r>
              <a:rPr lang="uk-UA" sz="2800" b="1" dirty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85800" y="1412776"/>
            <a:ext cx="1509936" cy="4176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556248" y="1317964"/>
            <a:ext cx="6552728" cy="5184576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solidFill>
                  <a:srgbClr val="003B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</a:t>
            </a:r>
            <a:r>
              <a:rPr lang="uk-UA" sz="2400" b="1" dirty="0" smtClean="0">
                <a:solidFill>
                  <a:srgbClr val="003BB0"/>
                </a:solidFill>
                <a:latin typeface="+mj-lt"/>
              </a:rPr>
              <a:t>Все живе на Землі потребує води. Без неї в</a:t>
            </a:r>
            <a:r>
              <a:rPr lang="en-US" sz="2400" b="1" dirty="0" smtClean="0">
                <a:solidFill>
                  <a:srgbClr val="003BB0"/>
                </a:solidFill>
                <a:latin typeface="+mj-lt"/>
              </a:rPr>
              <a:t>’</a:t>
            </a:r>
            <a:r>
              <a:rPr lang="uk-UA" sz="2400" b="1" dirty="0" err="1" smtClean="0">
                <a:solidFill>
                  <a:srgbClr val="003BB0"/>
                </a:solidFill>
                <a:latin typeface="+mj-lt"/>
              </a:rPr>
              <a:t>яне</a:t>
            </a:r>
            <a:r>
              <a:rPr lang="uk-UA" sz="2400" b="1" dirty="0" smtClean="0">
                <a:solidFill>
                  <a:srgbClr val="003BB0"/>
                </a:solidFill>
                <a:latin typeface="+mj-lt"/>
              </a:rPr>
              <a:t> квітка, страждає звір, змовкає пташка – без неї гине життя. Кожна крапля води – дорогоцінний дар природи.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003BB0"/>
                </a:solidFill>
                <a:latin typeface="+mj-lt"/>
              </a:rPr>
              <a:t>          На Україні одвічно шанували джерела. «Скидайте шапку – пийте воду!» – повчає давня приказка.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003BB0"/>
                </a:solidFill>
                <a:latin typeface="+mj-lt"/>
              </a:rPr>
              <a:t>	</a:t>
            </a:r>
            <a:r>
              <a:rPr lang="uk-UA" sz="2400" b="1" dirty="0" smtClean="0">
                <a:solidFill>
                  <a:srgbClr val="003BB0"/>
                </a:solidFill>
                <a:latin typeface="+mj-lt"/>
              </a:rPr>
              <a:t>Люди завжди цінували життєдайну силу води, її енергію, красу і передавали це почуття майбутнім поколінням, заповідаючи берегти неоціненний дар природи – воду!</a:t>
            </a:r>
          </a:p>
          <a:p>
            <a:endParaRPr lang="uk-UA" sz="2400" dirty="0">
              <a:latin typeface="+mj-lt"/>
            </a:endParaRPr>
          </a:p>
          <a:p>
            <a:endParaRPr lang="uk-UA" sz="2400" dirty="0" smtClean="0">
              <a:latin typeface="+mj-lt"/>
            </a:endParaRPr>
          </a:p>
          <a:p>
            <a:endParaRPr lang="uk-UA" sz="2400" dirty="0">
              <a:latin typeface="+mj-lt"/>
            </a:endParaRPr>
          </a:p>
          <a:p>
            <a:endParaRPr lang="uk-UA" sz="2400" dirty="0" smtClean="0">
              <a:latin typeface="+mj-lt"/>
            </a:endParaRPr>
          </a:p>
          <a:p>
            <a:endParaRPr lang="uk-UA" sz="2400" dirty="0">
              <a:latin typeface="+mj-lt"/>
            </a:endParaRPr>
          </a:p>
          <a:p>
            <a:endParaRPr lang="uk-UA" sz="2400" dirty="0" smtClean="0">
              <a:latin typeface="+mj-l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92080" y="6093296"/>
            <a:ext cx="2952328" cy="365125"/>
          </a:xfrm>
        </p:spPr>
        <p:txBody>
          <a:bodyPr/>
          <a:lstStyle/>
          <a:p>
            <a:pPr algn="r"/>
            <a:r>
              <a:rPr lang="uk-UA" sz="2800" b="1" dirty="0" smtClean="0">
                <a:solidFill>
                  <a:srgbClr val="FF0000"/>
                </a:solidFill>
                <a:latin typeface="+mj-lt"/>
              </a:rPr>
              <a:t>Дякую за увагу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11" name="Рисунок 10" descr="G:\вода\вода Земля\voda.jpg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448272" cy="52565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801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4" descr="D:\ФОТО\я\1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83122"/>
            <a:ext cx="2280824" cy="33621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016" y="3017520"/>
            <a:ext cx="6156176" cy="1785104"/>
          </a:xfrm>
          <a:prstGeom prst="rect">
            <a:avLst/>
          </a:prstGeom>
          <a:solidFill>
            <a:srgbClr val="9AE7F4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uk-UA" b="1" dirty="0">
                <a:solidFill>
                  <a:srgbClr val="170CA8"/>
                </a:solidFill>
              </a:rPr>
              <a:t> </a:t>
            </a:r>
            <a:r>
              <a:rPr lang="uk-UA" sz="2000" b="1" dirty="0" smtClean="0">
                <a:solidFill>
                  <a:srgbClr val="170CA8"/>
                </a:solidFill>
              </a:rPr>
              <a:t>Петрова Юлія Олександрівна</a:t>
            </a:r>
            <a:r>
              <a:rPr lang="uk-UA" b="1" dirty="0" smtClean="0">
                <a:solidFill>
                  <a:srgbClr val="170CA8"/>
                </a:solidFill>
              </a:rPr>
              <a:t>,</a:t>
            </a:r>
            <a:endParaRPr lang="ru-RU" b="1" dirty="0">
              <a:solidFill>
                <a:srgbClr val="170CA8"/>
              </a:solidFill>
            </a:endParaRPr>
          </a:p>
          <a:p>
            <a:pPr algn="r"/>
            <a:r>
              <a:rPr lang="uk-UA" b="1" dirty="0">
                <a:solidFill>
                  <a:srgbClr val="170CA8"/>
                </a:solidFill>
              </a:rPr>
              <a:t>  член МАН Охтирського районного центру</a:t>
            </a:r>
          </a:p>
          <a:p>
            <a:pPr algn="r"/>
            <a:r>
              <a:rPr lang="uk-UA" b="1" dirty="0">
                <a:solidFill>
                  <a:srgbClr val="170CA8"/>
                </a:solidFill>
              </a:rPr>
              <a:t> дитячої та юнацької творчості,</a:t>
            </a:r>
          </a:p>
          <a:p>
            <a:pPr algn="r"/>
            <a:r>
              <a:rPr lang="uk-UA" b="1" dirty="0" smtClean="0">
                <a:solidFill>
                  <a:srgbClr val="170CA8"/>
                </a:solidFill>
              </a:rPr>
              <a:t>учениця 8 </a:t>
            </a:r>
            <a:r>
              <a:rPr lang="uk-UA" b="1" dirty="0">
                <a:solidFill>
                  <a:srgbClr val="170CA8"/>
                </a:solidFill>
              </a:rPr>
              <a:t>класу </a:t>
            </a:r>
            <a:r>
              <a:rPr lang="uk-UA" b="1" dirty="0" err="1">
                <a:solidFill>
                  <a:srgbClr val="170CA8"/>
                </a:solidFill>
              </a:rPr>
              <a:t>Чернеччинської</a:t>
            </a:r>
            <a:r>
              <a:rPr lang="uk-UA" b="1" dirty="0">
                <a:solidFill>
                  <a:srgbClr val="170CA8"/>
                </a:solidFill>
              </a:rPr>
              <a:t> ЗОШ </a:t>
            </a:r>
            <a:r>
              <a:rPr lang="ru-RU" b="1" dirty="0">
                <a:solidFill>
                  <a:srgbClr val="170CA8"/>
                </a:solidFill>
              </a:rPr>
              <a:t> </a:t>
            </a:r>
            <a:r>
              <a:rPr lang="uk-UA" b="1" dirty="0">
                <a:solidFill>
                  <a:srgbClr val="170CA8"/>
                </a:solidFill>
              </a:rPr>
              <a:t>І – ІІІ </a:t>
            </a:r>
            <a:r>
              <a:rPr lang="uk-UA" b="1" dirty="0" err="1">
                <a:solidFill>
                  <a:srgbClr val="170CA8"/>
                </a:solidFill>
              </a:rPr>
              <a:t>супенів</a:t>
            </a:r>
            <a:r>
              <a:rPr lang="uk-UA" b="1" dirty="0">
                <a:solidFill>
                  <a:srgbClr val="170CA8"/>
                </a:solidFill>
              </a:rPr>
              <a:t> </a:t>
            </a:r>
          </a:p>
          <a:p>
            <a:pPr algn="r"/>
            <a:r>
              <a:rPr lang="uk-UA" b="1" dirty="0">
                <a:solidFill>
                  <a:srgbClr val="170CA8"/>
                </a:solidFill>
              </a:rPr>
              <a:t>ім. Героя Радянського Союзу М.В.</a:t>
            </a:r>
            <a:r>
              <a:rPr lang="uk-UA" b="1" dirty="0" err="1">
                <a:solidFill>
                  <a:srgbClr val="170CA8"/>
                </a:solidFill>
              </a:rPr>
              <a:t>Пилипенка</a:t>
            </a:r>
            <a:endParaRPr lang="uk-UA" b="1" dirty="0">
              <a:solidFill>
                <a:srgbClr val="170CA8"/>
              </a:solidFill>
            </a:endParaRPr>
          </a:p>
          <a:p>
            <a:pPr algn="r"/>
            <a:r>
              <a:rPr lang="uk-UA" b="1" dirty="0">
                <a:solidFill>
                  <a:srgbClr val="170CA8"/>
                </a:solidFill>
              </a:rPr>
              <a:t>Охтирського району Сумської області. </a:t>
            </a:r>
            <a:endParaRPr lang="ru-RU" b="1" dirty="0">
              <a:solidFill>
                <a:srgbClr val="170CA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5565934"/>
            <a:ext cx="7177875" cy="1231106"/>
          </a:xfrm>
          <a:prstGeom prst="rect">
            <a:avLst/>
          </a:prstGeom>
          <a:solidFill>
            <a:srgbClr val="9AE7F4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uk-UA" b="1" dirty="0">
                <a:solidFill>
                  <a:srgbClr val="170CA8"/>
                </a:solidFill>
              </a:rPr>
              <a:t> </a:t>
            </a:r>
            <a:r>
              <a:rPr lang="uk-UA" b="1" dirty="0" smtClean="0">
                <a:solidFill>
                  <a:srgbClr val="170CA8"/>
                </a:solidFill>
              </a:rPr>
              <a:t>Керівник </a:t>
            </a:r>
            <a:r>
              <a:rPr lang="uk-UA" sz="2000" b="1" dirty="0" smtClean="0">
                <a:solidFill>
                  <a:srgbClr val="170CA8"/>
                </a:solidFill>
              </a:rPr>
              <a:t>Михайленко Ірина Володимирівна</a:t>
            </a:r>
            <a:r>
              <a:rPr lang="uk-UA" b="1" dirty="0" smtClean="0">
                <a:solidFill>
                  <a:srgbClr val="170CA8"/>
                </a:solidFill>
              </a:rPr>
              <a:t>,</a:t>
            </a:r>
            <a:endParaRPr lang="ru-RU" b="1" dirty="0">
              <a:solidFill>
                <a:srgbClr val="170CA8"/>
              </a:solidFill>
            </a:endParaRPr>
          </a:p>
          <a:p>
            <a:pPr algn="r"/>
            <a:r>
              <a:rPr lang="uk-UA" b="1" dirty="0">
                <a:solidFill>
                  <a:srgbClr val="170CA8"/>
                </a:solidFill>
              </a:rPr>
              <a:t>  </a:t>
            </a:r>
            <a:r>
              <a:rPr lang="uk-UA" b="1" dirty="0" smtClean="0">
                <a:solidFill>
                  <a:srgbClr val="170CA8"/>
                </a:solidFill>
              </a:rPr>
              <a:t>вчитель хімії та біології  </a:t>
            </a:r>
            <a:r>
              <a:rPr lang="uk-UA" b="1" dirty="0" err="1">
                <a:solidFill>
                  <a:srgbClr val="170CA8"/>
                </a:solidFill>
              </a:rPr>
              <a:t>Чернеччинської</a:t>
            </a:r>
            <a:r>
              <a:rPr lang="uk-UA" b="1" dirty="0">
                <a:solidFill>
                  <a:srgbClr val="170CA8"/>
                </a:solidFill>
              </a:rPr>
              <a:t> ЗОШ </a:t>
            </a:r>
            <a:r>
              <a:rPr lang="ru-RU" b="1" dirty="0">
                <a:solidFill>
                  <a:srgbClr val="170CA8"/>
                </a:solidFill>
              </a:rPr>
              <a:t> </a:t>
            </a:r>
            <a:r>
              <a:rPr lang="uk-UA" b="1" dirty="0">
                <a:solidFill>
                  <a:srgbClr val="170CA8"/>
                </a:solidFill>
              </a:rPr>
              <a:t>І – </a:t>
            </a:r>
            <a:r>
              <a:rPr lang="uk-UA" b="1" dirty="0" smtClean="0">
                <a:solidFill>
                  <a:srgbClr val="170CA8"/>
                </a:solidFill>
              </a:rPr>
              <a:t>ІІІ </a:t>
            </a:r>
            <a:r>
              <a:rPr lang="uk-UA" b="1" dirty="0" err="1" smtClean="0">
                <a:solidFill>
                  <a:srgbClr val="170CA8"/>
                </a:solidFill>
              </a:rPr>
              <a:t>супенів</a:t>
            </a:r>
            <a:r>
              <a:rPr lang="uk-UA" b="1" dirty="0" smtClean="0">
                <a:solidFill>
                  <a:srgbClr val="170CA8"/>
                </a:solidFill>
              </a:rPr>
              <a:t> </a:t>
            </a:r>
            <a:endParaRPr lang="uk-UA" b="1" dirty="0">
              <a:solidFill>
                <a:srgbClr val="170CA8"/>
              </a:solidFill>
            </a:endParaRPr>
          </a:p>
          <a:p>
            <a:pPr algn="r"/>
            <a:r>
              <a:rPr lang="uk-UA" b="1" dirty="0">
                <a:solidFill>
                  <a:srgbClr val="170CA8"/>
                </a:solidFill>
              </a:rPr>
              <a:t>ім. Героя Радянського Союзу М.В.</a:t>
            </a:r>
            <a:r>
              <a:rPr lang="uk-UA" b="1" dirty="0" err="1">
                <a:solidFill>
                  <a:srgbClr val="170CA8"/>
                </a:solidFill>
              </a:rPr>
              <a:t>Пилипенка</a:t>
            </a:r>
            <a:endParaRPr lang="uk-UA" b="1" dirty="0">
              <a:solidFill>
                <a:srgbClr val="170CA8"/>
              </a:solidFill>
            </a:endParaRPr>
          </a:p>
          <a:p>
            <a:pPr algn="r"/>
            <a:r>
              <a:rPr lang="uk-UA" b="1" dirty="0">
                <a:solidFill>
                  <a:srgbClr val="170CA8"/>
                </a:solidFill>
              </a:rPr>
              <a:t>Охтирського району Сумської області. </a:t>
            </a:r>
            <a:endParaRPr lang="ru-RU" b="1" dirty="0">
              <a:solidFill>
                <a:srgbClr val="170CA8"/>
              </a:solidFill>
            </a:endParaRPr>
          </a:p>
        </p:txBody>
      </p:sp>
      <p:pic>
        <p:nvPicPr>
          <p:cNvPr id="2050" name="Picture 2" descr="C:\Users\Сергей\Desktop\^CDE56A36C4FD9D150E502454F26EA217807596F76E5CCCE7DA^pimgpsh_fullsize_dist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r="14086" b="50000"/>
          <a:stretch/>
        </p:blipFill>
        <p:spPr bwMode="auto">
          <a:xfrm>
            <a:off x="1115616" y="260646"/>
            <a:ext cx="2808312" cy="25405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496944" cy="6336704"/>
          </a:xfrm>
          <a:ln>
            <a:solidFill>
              <a:schemeClr val="bg1"/>
            </a:solidFill>
          </a:ln>
        </p:spPr>
        <p:txBody>
          <a:bodyPr/>
          <a:lstStyle/>
          <a:p>
            <a:pPr marL="393192" lvl="1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              </a:t>
            </a:r>
            <a:r>
              <a:rPr lang="ru-RU" sz="2800" b="1" dirty="0" smtClean="0">
                <a:solidFill>
                  <a:srgbClr val="003192"/>
                </a:solidFill>
                <a:latin typeface="+mj-lt"/>
              </a:rPr>
              <a:t>«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Нас, </a:t>
            </a:r>
            <a:r>
              <a:rPr lang="ru-RU" sz="2800" b="1" dirty="0" err="1">
                <a:solidFill>
                  <a:srgbClr val="003192"/>
                </a:solidFill>
                <a:latin typeface="+mj-lt"/>
              </a:rPr>
              <a:t>жителів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3192"/>
                </a:solidFill>
                <a:latin typeface="+mj-lt"/>
              </a:rPr>
              <a:t>Землі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, </a:t>
            </a:r>
            <a:r>
              <a:rPr lang="ru-RU" sz="2800" b="1" dirty="0" err="1">
                <a:solidFill>
                  <a:srgbClr val="003192"/>
                </a:solidFill>
                <a:latin typeface="+mj-lt"/>
              </a:rPr>
              <a:t>можна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3192"/>
                </a:solidFill>
                <a:latin typeface="+mj-lt"/>
              </a:rPr>
              <a:t>порівняти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003192"/>
                </a:solidFill>
                <a:latin typeface="+mj-lt"/>
              </a:rPr>
              <a:t>з </a:t>
            </a:r>
            <a:r>
              <a:rPr lang="ru-RU" sz="2800" b="1" dirty="0" err="1" smtClean="0">
                <a:solidFill>
                  <a:srgbClr val="003192"/>
                </a:solidFill>
                <a:latin typeface="+mj-lt"/>
              </a:rPr>
              <a:t>пасажирами</a:t>
            </a:r>
            <a:r>
              <a:rPr lang="ru-RU" sz="2800" b="1" dirty="0" smtClean="0">
                <a:solidFill>
                  <a:srgbClr val="003192"/>
                </a:solidFill>
                <a:latin typeface="+mj-lt"/>
              </a:rPr>
              <a:t> корабля з </a:t>
            </a:r>
            <a:r>
              <a:rPr lang="ru-RU" sz="2800" b="1" dirty="0" err="1" smtClean="0">
                <a:solidFill>
                  <a:srgbClr val="003192"/>
                </a:solidFill>
                <a:latin typeface="+mj-lt"/>
              </a:rPr>
              <a:t>певним</a:t>
            </a:r>
            <a:r>
              <a:rPr lang="ru-RU" sz="2800" b="1" dirty="0" smtClean="0">
                <a:solidFill>
                  <a:srgbClr val="003192"/>
                </a:solidFill>
                <a:latin typeface="+mj-lt"/>
              </a:rPr>
              <a:t> запасом 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води. Але </a:t>
            </a:r>
            <a:r>
              <a:rPr lang="ru-RU" sz="2800" b="1" dirty="0" err="1">
                <a:solidFill>
                  <a:srgbClr val="003192"/>
                </a:solidFill>
                <a:latin typeface="+mj-lt"/>
              </a:rPr>
              <a:t>пасажири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 судна </a:t>
            </a:r>
            <a:r>
              <a:rPr lang="ru-RU" sz="2800" b="1" dirty="0" err="1" smtClean="0">
                <a:solidFill>
                  <a:srgbClr val="003192"/>
                </a:solidFill>
                <a:latin typeface="+mj-lt"/>
              </a:rPr>
              <a:t>можуть</a:t>
            </a:r>
            <a:r>
              <a:rPr lang="uk-UA" sz="2800" b="1" dirty="0" smtClean="0">
                <a:solidFill>
                  <a:srgbClr val="003192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3192"/>
                </a:solidFill>
                <a:latin typeface="+mj-lt"/>
              </a:rPr>
              <a:t>розраховувати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, </a:t>
            </a:r>
            <a:r>
              <a:rPr lang="ru-RU" sz="2800" b="1" dirty="0" err="1">
                <a:solidFill>
                  <a:srgbClr val="003192"/>
                </a:solidFill>
                <a:latin typeface="+mj-lt"/>
              </a:rPr>
              <a:t>що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 у </a:t>
            </a:r>
            <a:r>
              <a:rPr lang="ru-RU" sz="2800" b="1" dirty="0" err="1">
                <a:solidFill>
                  <a:srgbClr val="003192"/>
                </a:solidFill>
                <a:latin typeface="+mj-lt"/>
              </a:rPr>
              <a:t>випадку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3192"/>
                </a:solidFill>
                <a:latin typeface="+mj-lt"/>
              </a:rPr>
              <a:t>нестачі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 води </a:t>
            </a:r>
            <a:r>
              <a:rPr lang="ru-RU" sz="2800" b="1" dirty="0" err="1">
                <a:solidFill>
                  <a:srgbClr val="003192"/>
                </a:solidFill>
                <a:latin typeface="+mj-lt"/>
              </a:rPr>
              <a:t>якесь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 </a:t>
            </a:r>
            <a:r>
              <a:rPr lang="ru-RU" sz="2800" b="1" dirty="0" err="1" smtClean="0">
                <a:solidFill>
                  <a:srgbClr val="003192"/>
                </a:solidFill>
                <a:latin typeface="+mj-lt"/>
              </a:rPr>
              <a:t>інше</a:t>
            </a:r>
            <a:r>
              <a:rPr lang="ru-RU" sz="2800" dirty="0">
                <a:solidFill>
                  <a:srgbClr val="003192"/>
                </a:solidFill>
                <a:latin typeface="+mj-lt"/>
              </a:rPr>
              <a:t> </a:t>
            </a:r>
            <a:r>
              <a:rPr lang="uk-UA" sz="2800" b="1" dirty="0" smtClean="0">
                <a:solidFill>
                  <a:srgbClr val="003192"/>
                </a:solidFill>
                <a:latin typeface="+mj-lt"/>
              </a:rPr>
              <a:t>с</a:t>
            </a:r>
            <a:r>
              <a:rPr lang="ru-RU" sz="2800" b="1" dirty="0" err="1">
                <a:solidFill>
                  <a:srgbClr val="003192"/>
                </a:solidFill>
                <a:latin typeface="+mj-lt"/>
              </a:rPr>
              <a:t>удно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3192"/>
                </a:solidFill>
                <a:latin typeface="+mj-lt"/>
              </a:rPr>
              <a:t>допоможе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3192"/>
                </a:solidFill>
                <a:latin typeface="+mj-lt"/>
              </a:rPr>
              <a:t>їм</a:t>
            </a:r>
            <a:r>
              <a:rPr lang="ru-RU" sz="2800" b="1" dirty="0" smtClean="0">
                <a:solidFill>
                  <a:srgbClr val="003192"/>
                </a:solidFill>
                <a:latin typeface="+mj-lt"/>
              </a:rPr>
              <a:t>, </a:t>
            </a:r>
            <a:r>
              <a:rPr lang="ru-RU" sz="2800" b="1" dirty="0" err="1" smtClean="0">
                <a:solidFill>
                  <a:srgbClr val="003192"/>
                </a:solidFill>
                <a:latin typeface="+mj-lt"/>
              </a:rPr>
              <a:t>тоді</a:t>
            </a:r>
            <a:r>
              <a:rPr lang="ru-RU" sz="2800" b="1" dirty="0" smtClean="0">
                <a:solidFill>
                  <a:srgbClr val="003192"/>
                </a:solidFill>
                <a:latin typeface="+mj-lt"/>
              </a:rPr>
              <a:t> 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як ми у </a:t>
            </a:r>
            <a:r>
              <a:rPr lang="ru-RU" sz="2800" b="1" dirty="0" err="1">
                <a:solidFill>
                  <a:srgbClr val="003192"/>
                </a:solidFill>
                <a:latin typeface="+mj-lt"/>
              </a:rPr>
              <a:t>Всесвіті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3192"/>
                </a:solidFill>
                <a:latin typeface="+mj-lt"/>
              </a:rPr>
              <a:t>одинокі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003192"/>
                </a:solidFill>
                <a:latin typeface="+mj-lt"/>
              </a:rPr>
              <a:t>з нашим невеликим 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запасом води, </a:t>
            </a:r>
            <a:r>
              <a:rPr lang="ru-RU" sz="2800" b="1" dirty="0" err="1">
                <a:solidFill>
                  <a:srgbClr val="003192"/>
                </a:solidFill>
                <a:latin typeface="+mj-lt"/>
              </a:rPr>
              <a:t>необхідної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 для </a:t>
            </a:r>
            <a:r>
              <a:rPr lang="ru-RU" sz="2800" b="1" dirty="0" err="1" smtClean="0">
                <a:solidFill>
                  <a:srgbClr val="003192"/>
                </a:solidFill>
                <a:latin typeface="+mj-lt"/>
              </a:rPr>
              <a:t>життя</a:t>
            </a:r>
            <a:r>
              <a:rPr lang="ru-RU" sz="2800" b="1" dirty="0" smtClean="0">
                <a:solidFill>
                  <a:srgbClr val="003192"/>
                </a:solidFill>
                <a:latin typeface="+mj-lt"/>
              </a:rPr>
              <a:t>.</a:t>
            </a:r>
          </a:p>
          <a:p>
            <a:pPr marL="393192" lvl="1" indent="0" algn="just">
              <a:buNone/>
            </a:pPr>
            <a:r>
              <a:rPr lang="ru-RU" sz="2800" b="1" dirty="0">
                <a:solidFill>
                  <a:srgbClr val="003192"/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003192"/>
                </a:solidFill>
                <a:latin typeface="+mj-lt"/>
              </a:rPr>
              <a:t>                І на </a:t>
            </a:r>
            <a:r>
              <a:rPr lang="ru-RU" sz="2800" b="1" dirty="0" err="1" smtClean="0">
                <a:solidFill>
                  <a:srgbClr val="003192"/>
                </a:solidFill>
                <a:latin typeface="+mj-lt"/>
              </a:rPr>
              <a:t>це</a:t>
            </a:r>
            <a:r>
              <a:rPr lang="ru-RU" sz="2800" b="1" dirty="0" smtClean="0">
                <a:solidFill>
                  <a:srgbClr val="003192"/>
                </a:solidFill>
                <a:latin typeface="+mj-lt"/>
              </a:rPr>
              <a:t> треба </a:t>
            </a:r>
            <a:r>
              <a:rPr lang="ru-RU" sz="2800" b="1" dirty="0" err="1" smtClean="0">
                <a:solidFill>
                  <a:srgbClr val="003192"/>
                </a:solidFill>
                <a:latin typeface="+mj-lt"/>
              </a:rPr>
              <a:t>зважати</a:t>
            </a:r>
            <a:r>
              <a:rPr lang="ru-RU" sz="2800" b="1" dirty="0">
                <a:solidFill>
                  <a:srgbClr val="003192"/>
                </a:solidFill>
                <a:latin typeface="+mj-lt"/>
              </a:rPr>
              <a:t>.</a:t>
            </a:r>
            <a:r>
              <a:rPr lang="ru-RU" sz="2800" b="1" dirty="0" smtClean="0">
                <a:solidFill>
                  <a:srgbClr val="003192"/>
                </a:solidFill>
                <a:latin typeface="+mj-lt"/>
              </a:rPr>
              <a:t>»</a:t>
            </a:r>
            <a:endParaRPr lang="ru-RU" sz="2800" dirty="0">
              <a:solidFill>
                <a:srgbClr val="003192"/>
              </a:solidFill>
              <a:latin typeface="+mj-lt"/>
            </a:endParaRPr>
          </a:p>
          <a:p>
            <a:pPr marL="0" indent="0" algn="r">
              <a:buNone/>
            </a:pPr>
            <a:r>
              <a:rPr lang="uk-UA" sz="2800" b="1" dirty="0" err="1">
                <a:solidFill>
                  <a:srgbClr val="003192"/>
                </a:solidFill>
                <a:latin typeface="+mj-lt"/>
              </a:rPr>
              <a:t>Жак-Ів</a:t>
            </a:r>
            <a:r>
              <a:rPr lang="uk-UA" sz="2800" b="1" dirty="0">
                <a:solidFill>
                  <a:srgbClr val="003192"/>
                </a:solidFill>
                <a:latin typeface="+mj-lt"/>
              </a:rPr>
              <a:t> </a:t>
            </a:r>
            <a:r>
              <a:rPr lang="uk-UA" sz="2800" b="1" dirty="0" err="1">
                <a:solidFill>
                  <a:srgbClr val="003192"/>
                </a:solidFill>
                <a:latin typeface="+mj-lt"/>
              </a:rPr>
              <a:t>Кусто</a:t>
            </a:r>
            <a:endParaRPr lang="ru-RU" sz="2800" dirty="0">
              <a:solidFill>
                <a:srgbClr val="003192"/>
              </a:solidFill>
              <a:latin typeface="+mj-lt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003192"/>
                </a:solidFill>
              </a:rPr>
              <a:t> </a:t>
            </a:r>
          </a:p>
          <a:p>
            <a:pPr marL="0" indent="0">
              <a:buNone/>
            </a:pPr>
            <a:endParaRPr lang="uk-UA" dirty="0">
              <a:solidFill>
                <a:srgbClr val="003192"/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rgbClr val="00319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3192"/>
              </a:solidFill>
            </a:endParaRPr>
          </a:p>
        </p:txBody>
      </p:sp>
      <p:pic>
        <p:nvPicPr>
          <p:cNvPr id="4" name="Рисунок 3" descr="Забруднення вод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2752716" cy="25596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122129"/>
              </p:ext>
            </p:extLst>
          </p:nvPr>
        </p:nvGraphicFramePr>
        <p:xfrm>
          <a:off x="467544" y="548680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4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512168"/>
          </a:xfr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2200" b="1" dirty="0" smtClean="0">
                <a:solidFill>
                  <a:srgbClr val="003192"/>
                </a:solidFill>
              </a:rPr>
              <a:t>            Прісна вода –  рідина життя. Водопостачання для нас є звичайною річчю. </a:t>
            </a:r>
            <a:r>
              <a:rPr lang="uk-UA" sz="2200" b="1" dirty="0">
                <a:solidFill>
                  <a:srgbClr val="003192"/>
                </a:solidFill>
              </a:rPr>
              <a:t>П</a:t>
            </a:r>
            <a:r>
              <a:rPr lang="uk-UA" sz="2200" b="1" dirty="0" smtClean="0">
                <a:solidFill>
                  <a:srgbClr val="003192"/>
                </a:solidFill>
              </a:rPr>
              <a:t>опит на питну воду у світі постійно зростає із зростанням  населення. Разом з тим все частіше виникають питання якості питної води. </a:t>
            </a:r>
            <a:endParaRPr lang="ru-RU" sz="2200" b="1" dirty="0">
              <a:solidFill>
                <a:srgbClr val="003192"/>
              </a:solidFill>
            </a:endParaRPr>
          </a:p>
        </p:txBody>
      </p:sp>
      <p:pic>
        <p:nvPicPr>
          <p:cNvPr id="8" name="Объект 7" descr="1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r="14593" b="86681"/>
          <a:stretch/>
        </p:blipFill>
        <p:spPr bwMode="auto">
          <a:xfrm>
            <a:off x="467544" y="2132856"/>
            <a:ext cx="3343702" cy="3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2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3"/>
          <a:stretch/>
        </p:blipFill>
        <p:spPr bwMode="auto">
          <a:xfrm>
            <a:off x="3779912" y="2204864"/>
            <a:ext cx="5184058" cy="45091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6" name="Объект 7" descr="1"/>
          <p:cNvPicPr>
            <a:picLocks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41"/>
          <a:stretch/>
        </p:blipFill>
        <p:spPr bwMode="auto">
          <a:xfrm>
            <a:off x="80143" y="2631160"/>
            <a:ext cx="4320480" cy="3030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4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79296" cy="2664296"/>
          </a:xfr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3BB0"/>
                </a:solidFill>
              </a:rPr>
              <a:t>               Водопостачання</a:t>
            </a:r>
            <a:r>
              <a:rPr lang="uk-UA" sz="2400" dirty="0" smtClean="0">
                <a:solidFill>
                  <a:srgbClr val="003BB0"/>
                </a:solidFill>
              </a:rPr>
              <a:t> – комплекс заходів, що забезпечують всі потреби споживачів води.</a:t>
            </a:r>
            <a:br>
              <a:rPr lang="uk-UA" sz="2400" dirty="0" smtClean="0">
                <a:solidFill>
                  <a:srgbClr val="003BB0"/>
                </a:solidFill>
              </a:rPr>
            </a:br>
            <a:r>
              <a:rPr lang="uk-UA" sz="2400" dirty="0">
                <a:solidFill>
                  <a:srgbClr val="003BB0"/>
                </a:solidFill>
              </a:rPr>
              <a:t> </a:t>
            </a:r>
            <a:r>
              <a:rPr lang="uk-UA" sz="2400" dirty="0" smtClean="0">
                <a:solidFill>
                  <a:srgbClr val="003BB0"/>
                </a:solidFill>
              </a:rPr>
              <a:t>              </a:t>
            </a:r>
            <a:r>
              <a:rPr lang="uk-UA" sz="2400" b="1" dirty="0" smtClean="0">
                <a:solidFill>
                  <a:srgbClr val="003BB0"/>
                </a:solidFill>
              </a:rPr>
              <a:t>Система водопостачання – </a:t>
            </a:r>
            <a:r>
              <a:rPr lang="uk-UA" sz="2400" dirty="0" smtClean="0">
                <a:solidFill>
                  <a:srgbClr val="003BB0"/>
                </a:solidFill>
              </a:rPr>
              <a:t>комплекс інженерних споруд, машин та механізмів: водопідйомних, </a:t>
            </a:r>
            <a:r>
              <a:rPr lang="uk-UA" sz="2400" dirty="0" err="1" smtClean="0">
                <a:solidFill>
                  <a:srgbClr val="003BB0"/>
                </a:solidFill>
              </a:rPr>
              <a:t>водонасосних</a:t>
            </a:r>
            <a:r>
              <a:rPr lang="uk-UA" sz="2400" dirty="0" smtClean="0">
                <a:solidFill>
                  <a:srgbClr val="003BB0"/>
                </a:solidFill>
              </a:rPr>
              <a:t>, водоприймальних, очисних, напірних, регулюючих споруд, магістральних водопроводів, розподільних мереж, засобів автоматизації.</a:t>
            </a:r>
            <a:endParaRPr lang="ru-RU" sz="2400" dirty="0">
              <a:solidFill>
                <a:srgbClr val="003BB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374096"/>
              </p:ext>
            </p:extLst>
          </p:nvPr>
        </p:nvGraphicFramePr>
        <p:xfrm>
          <a:off x="457200" y="3485282"/>
          <a:ext cx="8229600" cy="304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4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91264" cy="1440160"/>
          </a:xfr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003192"/>
                </a:solidFill>
              </a:rPr>
              <a:t>Село </a:t>
            </a:r>
            <a:r>
              <a:rPr lang="uk-UA" sz="2000" b="1" dirty="0" err="1">
                <a:solidFill>
                  <a:srgbClr val="003192"/>
                </a:solidFill>
              </a:rPr>
              <a:t>Чернеччина</a:t>
            </a:r>
            <a:r>
              <a:rPr lang="uk-UA" sz="2000" b="1" dirty="0">
                <a:solidFill>
                  <a:srgbClr val="003192"/>
                </a:solidFill>
              </a:rPr>
              <a:t> виникло в Х</a:t>
            </a:r>
            <a:r>
              <a:rPr lang="en-US" sz="2000" b="1" dirty="0" smtClean="0">
                <a:solidFill>
                  <a:srgbClr val="003192"/>
                </a:solidFill>
              </a:rPr>
              <a:t>VII</a:t>
            </a:r>
            <a:r>
              <a:rPr lang="uk-UA" sz="2000" b="1" dirty="0" smtClean="0">
                <a:solidFill>
                  <a:srgbClr val="003192"/>
                </a:solidFill>
              </a:rPr>
              <a:t> столітті</a:t>
            </a:r>
            <a:r>
              <a:rPr lang="uk-UA" sz="2000" b="1" dirty="0">
                <a:solidFill>
                  <a:srgbClr val="003192"/>
                </a:solidFill>
              </a:rPr>
              <a:t>. Поселилися в цьому мальовничому місці </a:t>
            </a:r>
            <a:r>
              <a:rPr lang="uk-UA" sz="2000" b="1" dirty="0" smtClean="0">
                <a:solidFill>
                  <a:srgbClr val="003192"/>
                </a:solidFill>
              </a:rPr>
              <a:t>на березі Ворскли 47 </a:t>
            </a:r>
            <a:r>
              <a:rPr lang="uk-UA" sz="2000" b="1" dirty="0">
                <a:solidFill>
                  <a:srgbClr val="003192"/>
                </a:solidFill>
              </a:rPr>
              <a:t>ченців, які вийшли із розташованого поруч Троїцького монастиря. Так поступово виникло село, яке зараз налічує 1058 дворів. </a:t>
            </a:r>
            <a:endParaRPr lang="ru-RU" sz="2000" b="1" dirty="0">
              <a:solidFill>
                <a:srgbClr val="00319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1027" name="Picture 3" descr="E:\Фотографии\Чернеч\IMG_2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4" y="1796931"/>
            <a:ext cx="2940318" cy="191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Фотографии\Чернеч\IMG_26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90" y="3302140"/>
            <a:ext cx="2021124" cy="156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Фотографии\Чернеч\IMG_36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5" y="4068451"/>
            <a:ext cx="2368416" cy="16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Фотографии\Чернеч\Scan0010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39" y="4806175"/>
            <a:ext cx="2535382" cy="189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Фотографии\Чернеч\Scan0017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88" y="1737223"/>
            <a:ext cx="1978283" cy="14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Фотографии\Чернеч\IMG_268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36" y="3429000"/>
            <a:ext cx="1416704" cy="190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Фотографии\фото школи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00475"/>
            <a:ext cx="27456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ФОТО\Чернеч\Школа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00" y="1630853"/>
            <a:ext cx="2934517" cy="155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Admin\Desktop\f_18861349.jpg"/>
          <p:cNvPicPr>
            <a:picLocks noChangeAspect="1" noChangeArrowheads="1"/>
          </p:cNvPicPr>
          <p:nvPr/>
        </p:nvPicPr>
        <p:blipFill rotWithShape="1">
          <a:blip r:embed="rId15"/>
          <a:srcRect l="3477" t="5925"/>
          <a:stretch/>
        </p:blipFill>
        <p:spPr bwMode="auto">
          <a:xfrm>
            <a:off x="1187624" y="5848001"/>
            <a:ext cx="1119634" cy="9595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4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68975" y="476672"/>
            <a:ext cx="8229600" cy="7920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003192"/>
                </a:solidFill>
              </a:rPr>
              <a:t>Забезпечення водопостачання</a:t>
            </a:r>
            <a:br>
              <a:rPr lang="uk-UA" sz="2400" b="1" dirty="0" smtClean="0">
                <a:solidFill>
                  <a:srgbClr val="003192"/>
                </a:solidFill>
              </a:rPr>
            </a:br>
            <a:r>
              <a:rPr lang="uk-UA" sz="2400" b="1" dirty="0" smtClean="0">
                <a:solidFill>
                  <a:srgbClr val="003192"/>
                </a:solidFill>
              </a:rPr>
              <a:t> у моєму населеному пункті (с. </a:t>
            </a:r>
            <a:r>
              <a:rPr lang="uk-UA" sz="2400" b="1" dirty="0" err="1" smtClean="0">
                <a:solidFill>
                  <a:srgbClr val="003192"/>
                </a:solidFill>
              </a:rPr>
              <a:t>Чернеччина</a:t>
            </a:r>
            <a:r>
              <a:rPr lang="uk-UA" sz="2400" b="1" dirty="0" smtClean="0">
                <a:solidFill>
                  <a:srgbClr val="003192"/>
                </a:solidFill>
              </a:rPr>
              <a:t>)</a:t>
            </a:r>
            <a:endParaRPr lang="ru-RU" sz="2400" b="1" dirty="0">
              <a:solidFill>
                <a:srgbClr val="003192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6480720" cy="4752528"/>
          </a:xfr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+mj-lt"/>
              </a:rPr>
              <a:t>-  </a:t>
            </a:r>
            <a:r>
              <a:rPr lang="uk-UA" sz="1800" b="1" dirty="0" smtClean="0">
                <a:solidFill>
                  <a:srgbClr val="003192"/>
                </a:solidFill>
                <a:latin typeface="+mj-lt"/>
              </a:rPr>
              <a:t>Водогін збудовано у 1985 році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rgbClr val="003192"/>
                </a:solidFill>
                <a:latin typeface="+mj-lt"/>
              </a:rPr>
              <a:t>-  Джерело води – артезіанська свердловина, глибиною 105 м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rgbClr val="003192"/>
                </a:solidFill>
                <a:latin typeface="+mj-lt"/>
              </a:rPr>
              <a:t>-  Діють дві лінії: для підйому води та </a:t>
            </a:r>
            <a:r>
              <a:rPr lang="uk-UA" sz="1800" b="1" dirty="0" err="1" smtClean="0">
                <a:solidFill>
                  <a:srgbClr val="003192"/>
                </a:solidFill>
                <a:latin typeface="+mj-lt"/>
              </a:rPr>
              <a:t>напорна</a:t>
            </a:r>
            <a:r>
              <a:rPr lang="uk-UA" sz="1800" b="1" dirty="0" smtClean="0">
                <a:solidFill>
                  <a:srgbClr val="003192"/>
                </a:solidFill>
                <a:latin typeface="+mj-lt"/>
              </a:rPr>
              <a:t> лінія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rgbClr val="003192"/>
                </a:solidFill>
                <a:latin typeface="+mj-lt"/>
              </a:rPr>
              <a:t>-  Водонапірна башта: висота – 19.5 м, ємність – 25 м³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rgbClr val="003192"/>
                </a:solidFill>
                <a:latin typeface="+mj-lt"/>
              </a:rPr>
              <a:t>- Максимальне добове використання води – 181 м³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rgbClr val="003192"/>
                </a:solidFill>
                <a:latin typeface="+mj-lt"/>
              </a:rPr>
              <a:t>- Загальна довжина водогону – 10635 м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rgbClr val="003192"/>
                </a:solidFill>
                <a:latin typeface="+mj-lt"/>
              </a:rPr>
              <a:t>- Глибина водогону – 1.8 м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rgbClr val="003192"/>
                </a:solidFill>
                <a:latin typeface="+mj-lt"/>
              </a:rPr>
              <a:t>- Половина господарств мають власні криниці та колодязі (нецентралізоване постачання </a:t>
            </a:r>
            <a:r>
              <a:rPr lang="uk-UA" sz="1800" b="1" dirty="0" err="1" smtClean="0">
                <a:solidFill>
                  <a:srgbClr val="003192"/>
                </a:solidFill>
                <a:latin typeface="+mj-lt"/>
              </a:rPr>
              <a:t>грунтові</a:t>
            </a:r>
            <a:r>
              <a:rPr lang="uk-UA" sz="1800" b="1" dirty="0" smtClean="0">
                <a:solidFill>
                  <a:srgbClr val="003192"/>
                </a:solidFill>
                <a:latin typeface="+mj-lt"/>
              </a:rPr>
              <a:t> води, шахтні колодязі, </a:t>
            </a:r>
            <a:r>
              <a:rPr lang="uk-UA" sz="1800" b="1" dirty="0" err="1" smtClean="0">
                <a:solidFill>
                  <a:srgbClr val="003192"/>
                </a:solidFill>
                <a:latin typeface="+mj-lt"/>
              </a:rPr>
              <a:t>міжпластові</a:t>
            </a:r>
            <a:r>
              <a:rPr lang="uk-UA" sz="1800" b="1" dirty="0" smtClean="0">
                <a:solidFill>
                  <a:srgbClr val="003192"/>
                </a:solidFill>
                <a:latin typeface="+mj-lt"/>
              </a:rPr>
              <a:t> </a:t>
            </a:r>
            <a:r>
              <a:rPr lang="uk-UA" sz="1800" b="1" dirty="0" err="1" smtClean="0">
                <a:solidFill>
                  <a:srgbClr val="003192"/>
                </a:solidFill>
                <a:latin typeface="+mj-lt"/>
              </a:rPr>
              <a:t>напорні</a:t>
            </a:r>
            <a:r>
              <a:rPr lang="uk-UA" sz="1800" b="1" dirty="0" smtClean="0">
                <a:solidFill>
                  <a:srgbClr val="003192"/>
                </a:solidFill>
                <a:latin typeface="+mj-lt"/>
              </a:rPr>
              <a:t> свердловини)</a:t>
            </a:r>
            <a:endParaRPr lang="uk-UA" sz="2400" dirty="0" smtClean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1026" name="Picture 2" descr="D:\Admin\Desktop\IMG_56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52" y="1412776"/>
            <a:ext cx="1677520" cy="237626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dmin\Desktop\IMG_56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24"/>
          <a:stretch/>
        </p:blipFill>
        <p:spPr bwMode="auto">
          <a:xfrm>
            <a:off x="5652120" y="4708896"/>
            <a:ext cx="2880320" cy="188845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dmin\Desktop\IMG_56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03318"/>
            <a:ext cx="2664296" cy="179403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631432" y="44624"/>
            <a:ext cx="3405064" cy="4320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Практичні дослідження 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2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11575" y="764704"/>
            <a:ext cx="8353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uk-UA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Якість води – це характеристика складу та властивостей води, яка визначає її придатність для конкретного виду водоспоживання.</a:t>
            </a:r>
          </a:p>
          <a:p>
            <a:pPr algn="r"/>
            <a:r>
              <a:rPr lang="uk-UA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(Закон України «Про питну воду та питне водопостачання»)</a:t>
            </a:r>
            <a:endParaRPr lang="uk-UA" sz="20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850" y="116632"/>
            <a:ext cx="8462744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  </a:t>
            </a:r>
            <a:r>
              <a:rPr lang="uk-UA" sz="2800" b="1" dirty="0" smtClean="0">
                <a:solidFill>
                  <a:schemeClr val="bg1"/>
                </a:solidFill>
              </a:rPr>
              <a:t>Вода – універсальна речовина планети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763686" y="1847482"/>
            <a:ext cx="6023021" cy="1149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+mj-lt"/>
              </a:rPr>
              <a:t>Показники якості води</a:t>
            </a:r>
          </a:p>
          <a:p>
            <a:pPr algn="ctr"/>
            <a:r>
              <a:rPr lang="uk-UA" sz="2400" dirty="0" smtClean="0">
                <a:latin typeface="+mj-lt"/>
              </a:rPr>
              <a:t>(ДСТУ  7525:2014 Вода питна. </a:t>
            </a:r>
          </a:p>
          <a:p>
            <a:pPr algn="ctr"/>
            <a:r>
              <a:rPr lang="uk-UA" sz="2400" dirty="0" smtClean="0">
                <a:latin typeface="+mj-lt"/>
              </a:rPr>
              <a:t>Вимоги та методи контролювання якості)</a:t>
            </a:r>
            <a:endParaRPr lang="uk-UA" sz="2400" dirty="0">
              <a:latin typeface="+mj-lt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107125" y="3140968"/>
            <a:ext cx="2071702" cy="28575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Фізичні</a:t>
            </a:r>
            <a:endParaRPr lang="uk-UA" dirty="0"/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6800535" y="3146605"/>
            <a:ext cx="2071702" cy="28575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Гідробіологічні</a:t>
            </a:r>
            <a:endParaRPr lang="uk-UA" dirty="0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4536817" y="3138310"/>
            <a:ext cx="2071702" cy="28575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Бактеріологічні</a:t>
            </a:r>
            <a:endParaRPr lang="uk-UA" dirty="0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2339752" y="3146605"/>
            <a:ext cx="2071702" cy="28575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Хімічні</a:t>
            </a:r>
            <a:endParaRPr lang="uk-UA" dirty="0"/>
          </a:p>
        </p:txBody>
      </p:sp>
      <p:sp>
        <p:nvSpPr>
          <p:cNvPr id="9" name="Стрілка вниз 8"/>
          <p:cNvSpPr/>
          <p:nvPr/>
        </p:nvSpPr>
        <p:spPr>
          <a:xfrm>
            <a:off x="750099" y="3444219"/>
            <a:ext cx="428628" cy="560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низ 10"/>
          <p:cNvSpPr/>
          <p:nvPr/>
        </p:nvSpPr>
        <p:spPr>
          <a:xfrm>
            <a:off x="5429256" y="3441202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низ 11"/>
          <p:cNvSpPr/>
          <p:nvPr/>
        </p:nvSpPr>
        <p:spPr>
          <a:xfrm>
            <a:off x="7786708" y="3442910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107125" y="4005065"/>
            <a:ext cx="2071701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Температура</a:t>
            </a:r>
          </a:p>
          <a:p>
            <a:pPr algn="ctr"/>
            <a:r>
              <a:rPr lang="uk-UA" dirty="0" smtClean="0"/>
              <a:t>Каламутність</a:t>
            </a:r>
          </a:p>
          <a:p>
            <a:pPr algn="ctr"/>
            <a:r>
              <a:rPr lang="uk-UA" dirty="0" smtClean="0"/>
              <a:t> </a:t>
            </a:r>
            <a:r>
              <a:rPr lang="uk-UA" dirty="0"/>
              <a:t>З</a:t>
            </a:r>
            <a:r>
              <a:rPr lang="uk-UA" dirty="0" smtClean="0"/>
              <a:t>апах </a:t>
            </a:r>
          </a:p>
          <a:p>
            <a:pPr algn="ctr"/>
            <a:r>
              <a:rPr lang="uk-UA" dirty="0" smtClean="0"/>
              <a:t>Смак</a:t>
            </a:r>
          </a:p>
          <a:p>
            <a:pPr algn="ctr"/>
            <a:r>
              <a:rPr lang="uk-UA" dirty="0"/>
              <a:t>П</a:t>
            </a:r>
            <a:r>
              <a:rPr lang="uk-UA" dirty="0" smtClean="0"/>
              <a:t>розорість </a:t>
            </a:r>
            <a:r>
              <a:rPr lang="uk-UA" dirty="0"/>
              <a:t>В</a:t>
            </a:r>
            <a:r>
              <a:rPr lang="uk-UA" dirty="0" smtClean="0"/>
              <a:t>одневий показник</a:t>
            </a:r>
          </a:p>
          <a:p>
            <a:pPr algn="ctr"/>
            <a:r>
              <a:rPr lang="uk-UA" dirty="0" smtClean="0"/>
              <a:t>Колір</a:t>
            </a: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6800535" y="3905387"/>
            <a:ext cx="2164900" cy="2763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Чисельність представників тваринного і рослинного світу</a:t>
            </a:r>
            <a:endParaRPr lang="uk-UA" dirty="0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581595" y="3894835"/>
            <a:ext cx="2062126" cy="2774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Колі-індекс (загальна кількість </a:t>
            </a:r>
            <a:r>
              <a:rPr lang="uk-UA" dirty="0" err="1" smtClean="0"/>
              <a:t>мікроорганіз-</a:t>
            </a:r>
            <a:endParaRPr lang="uk-UA" dirty="0" smtClean="0"/>
          </a:p>
          <a:p>
            <a:pPr algn="ctr"/>
            <a:r>
              <a:rPr lang="uk-UA" dirty="0" smtClean="0"/>
              <a:t>мів) </a:t>
            </a:r>
          </a:p>
          <a:p>
            <a:pPr algn="ctr"/>
            <a:r>
              <a:rPr lang="uk-UA" dirty="0" smtClean="0"/>
              <a:t>Колі-титр</a:t>
            </a:r>
          </a:p>
          <a:p>
            <a:pPr algn="ctr"/>
            <a:r>
              <a:rPr lang="uk-UA" dirty="0" smtClean="0"/>
              <a:t>(група кишкових паличок)</a:t>
            </a:r>
            <a:endParaRPr lang="uk-UA" dirty="0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2382474" y="3938954"/>
            <a:ext cx="2071702" cy="2730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Розчинений кисень </a:t>
            </a:r>
          </a:p>
          <a:p>
            <a:pPr algn="ctr"/>
            <a:r>
              <a:rPr lang="uk-UA" dirty="0" smtClean="0"/>
              <a:t> </a:t>
            </a:r>
            <a:r>
              <a:rPr lang="uk-UA" dirty="0"/>
              <a:t>М</a:t>
            </a:r>
            <a:r>
              <a:rPr lang="uk-UA" dirty="0" smtClean="0"/>
              <a:t>інеральний склад</a:t>
            </a:r>
          </a:p>
          <a:p>
            <a:pPr algn="ctr"/>
            <a:r>
              <a:rPr lang="uk-UA" dirty="0" smtClean="0"/>
              <a:t>Твердість</a:t>
            </a:r>
          </a:p>
          <a:p>
            <a:pPr algn="ctr"/>
            <a:r>
              <a:rPr lang="uk-UA" dirty="0" smtClean="0"/>
              <a:t>Лужність</a:t>
            </a:r>
          </a:p>
          <a:p>
            <a:pPr algn="ctr"/>
            <a:r>
              <a:rPr lang="uk-UA" dirty="0" smtClean="0"/>
              <a:t>Сухий залишок</a:t>
            </a:r>
          </a:p>
          <a:p>
            <a:pPr algn="ctr"/>
            <a:r>
              <a:rPr lang="uk-UA" dirty="0" err="1" smtClean="0"/>
              <a:t>Окислюваність</a:t>
            </a:r>
            <a:endParaRPr lang="uk-UA" dirty="0" smtClean="0"/>
          </a:p>
          <a:p>
            <a:pPr algn="ctr"/>
            <a:endParaRPr lang="uk-UA" dirty="0"/>
          </a:p>
        </p:txBody>
      </p:sp>
      <p:sp>
        <p:nvSpPr>
          <p:cNvPr id="18" name="Стрілка вниз 17"/>
          <p:cNvSpPr/>
          <p:nvPr/>
        </p:nvSpPr>
        <p:spPr>
          <a:xfrm>
            <a:off x="3204011" y="3444219"/>
            <a:ext cx="428628" cy="494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1956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774</TotalTime>
  <Words>1035</Words>
  <Application>Microsoft Office PowerPoint</Application>
  <PresentationFormat>Экран (4:3)</PresentationFormat>
  <Paragraphs>289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                                              </vt:lpstr>
      <vt:lpstr>Презентация PowerPoint</vt:lpstr>
      <vt:lpstr>Презентация PowerPoint</vt:lpstr>
      <vt:lpstr>Презентация PowerPoint</vt:lpstr>
      <vt:lpstr>            Прісна вода –  рідина життя. Водопостачання для нас є звичайною річчю. Попит на питну воду у світі постійно зростає із зростанням  населення. Разом з тим все частіше виникають питання якості питної води. </vt:lpstr>
      <vt:lpstr>               Водопостачання – комплекс заходів, що забезпечують всі потреби споживачів води.                Система водопостачання – комплекс інженерних споруд, машин та механізмів: водопідйомних, водонасосних, водоприймальних, очисних, напірних, регулюючих споруд, магістральних водопроводів, розподільних мереж, засобів автоматизації.</vt:lpstr>
      <vt:lpstr>Село Чернеччина виникло в ХVII столітті. Поселилися в цьому мальовничому місці на березі Ворскли 47 ченців, які вийшли із розташованого поруч Троїцького монастиря. Так поступово виникло село, яке зараз налічує 1058 дворів. </vt:lpstr>
      <vt:lpstr>Забезпечення водопостачання  у моєму населеному пункті (с. Чернеччина)</vt:lpstr>
      <vt:lpstr>Презентация PowerPoint</vt:lpstr>
      <vt:lpstr>           Водопідготовка – це обробка води, яка надходить із  природного водного джерела, з метою приведення її у відповідність до вимог технологічних споживачів.  Методи водопідготовки : </vt:lpstr>
      <vt:lpstr>Органолептичні показники</vt:lpstr>
      <vt:lpstr>Хімічні показники</vt:lpstr>
      <vt:lpstr>Практичні дослідження </vt:lpstr>
      <vt:lpstr>Презентация PowerPoint</vt:lpstr>
      <vt:lpstr>Причини  зниження  якості  питної  води  у   с. Чернеччина </vt:lpstr>
      <vt:lpstr>             «Воді дана чарівна влада  стати соком життя на Землі» Леонардо да Вінчі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</dc:title>
  <dc:creator>Соня</dc:creator>
  <cp:lastModifiedBy>Сергей</cp:lastModifiedBy>
  <cp:revision>111</cp:revision>
  <dcterms:created xsi:type="dcterms:W3CDTF">2012-03-28T19:03:38Z</dcterms:created>
  <dcterms:modified xsi:type="dcterms:W3CDTF">2018-04-22T09:44:30Z</dcterms:modified>
</cp:coreProperties>
</file>