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2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7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0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0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5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E15B-7277-481C-B5BA-266C4305615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50F8-9975-40CB-8065-3204DF700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7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284" y="476672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i="1" dirty="0" smtClean="0"/>
              <a:t>Миттєва кава</a:t>
            </a:r>
            <a:endParaRPr lang="ru-RU" sz="8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74164"/>
            <a:ext cx="4433119" cy="295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Дослід-фокус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49694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За декілька секунд пляма кави твердіє! </a:t>
            </a:r>
          </a:p>
          <a:p>
            <a:pPr marL="0" indent="0" algn="ctr">
              <a:buNone/>
            </a:pPr>
            <a:r>
              <a:rPr lang="uk-UA" dirty="0" smtClean="0"/>
              <a:t>Її, навіть, неможливо  розрізати ножем!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5029" cy="363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Пояснення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0225" algn="just">
              <a:buNone/>
            </a:pPr>
            <a:r>
              <a:rPr lang="uk-UA" dirty="0" smtClean="0"/>
              <a:t>Секрет фокуса в тому, що ємність з льодом має температуру значно нижчу за 0°С! В даному випадку ми охолоджували до температури -22°С. З іншого боку, каву ми теж попередньо охолодили до температури 0°С. Тому при контакті лід почав забирати тепло у кави, залишаючись при температурі меншій за 0°С. Натомість каві нічого не залишилося ніж кристалізуватися!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1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/>
              <a:t>Висновки:</a:t>
            </a:r>
          </a:p>
          <a:p>
            <a:r>
              <a:rPr lang="uk-UA" dirty="0" smtClean="0"/>
              <a:t>Продемонстроване явище миттєвого вибухового кипіння;</a:t>
            </a:r>
          </a:p>
          <a:p>
            <a:r>
              <a:rPr lang="uk-UA" dirty="0" smtClean="0"/>
              <a:t>Продемонстровано явище швидкого замерзання;</a:t>
            </a:r>
          </a:p>
          <a:p>
            <a:r>
              <a:rPr lang="uk-UA" dirty="0" smtClean="0"/>
              <a:t>Показано, що дослідження теплових явищ, які проводив Я.І. </a:t>
            </a:r>
            <a:r>
              <a:rPr lang="uk-UA" dirty="0" err="1" smtClean="0"/>
              <a:t>Перельман</a:t>
            </a:r>
            <a:r>
              <a:rPr lang="uk-UA" dirty="0" smtClean="0"/>
              <a:t>, можна продовжувати за допомогою сучасної техніки.</a:t>
            </a:r>
          </a:p>
        </p:txBody>
      </p:sp>
    </p:spTree>
    <p:extLst>
      <p:ext uri="{BB962C8B-B14F-4D97-AF65-F5344CB8AC3E}">
        <p14:creationId xmlns:p14="http://schemas.microsoft.com/office/powerpoint/2010/main" val="17600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i="1" dirty="0" smtClean="0"/>
              <a:t>Дякуємо за увагу!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3927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i="1" dirty="0" smtClean="0"/>
              <a:t>Над проектом працювали: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1208"/>
            <a:ext cx="2880320" cy="14401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600" dirty="0" smtClean="0"/>
              <a:t>Ніколаєва Дар’я Юріївна -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1600" dirty="0" smtClean="0"/>
              <a:t>учень-член КЗ “ЛОМАНУМ” , </a:t>
            </a:r>
            <a:r>
              <a:rPr lang="uk-UA" sz="1600" dirty="0" smtClean="0"/>
              <a:t>учениця </a:t>
            </a:r>
            <a:r>
              <a:rPr lang="uk-UA" sz="1600" dirty="0" smtClean="0"/>
              <a:t>8 класу СШ І-ІІІ ст. №10 м. Рубіжне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1"/>
            <a:ext cx="2880320" cy="3959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02" y="1217161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47" y="1217161"/>
            <a:ext cx="2954165" cy="393888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946047" y="5445223"/>
            <a:ext cx="2880320" cy="119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uk-UA" sz="1600" dirty="0" err="1" smtClean="0"/>
              <a:t>Гончарова</a:t>
            </a:r>
            <a:r>
              <a:rPr lang="uk-UA" sz="1600" dirty="0" smtClean="0"/>
              <a:t> Аліна Віталіївна -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uk-UA" sz="1600" dirty="0" smtClean="0"/>
              <a:t>учениця </a:t>
            </a:r>
            <a:r>
              <a:rPr lang="uk-UA" sz="1600" dirty="0" smtClean="0"/>
              <a:t>6 класу СШ І-ІІІ ст. №</a:t>
            </a:r>
            <a:r>
              <a:rPr lang="uk-UA" sz="1600" smtClean="0"/>
              <a:t>10 </a:t>
            </a:r>
            <a:r>
              <a:rPr lang="uk-UA" sz="1600" smtClean="0"/>
              <a:t>м</a:t>
            </a:r>
            <a:r>
              <a:rPr lang="uk-UA" sz="1600" dirty="0" smtClean="0"/>
              <a:t>. Рубіжне</a:t>
            </a:r>
            <a:endParaRPr lang="ru-RU" sz="1600" dirty="0" smtClean="0"/>
          </a:p>
          <a:p>
            <a:pPr marL="0" indent="0">
              <a:lnSpc>
                <a:spcPct val="140000"/>
              </a:lnSpc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68402" y="4509120"/>
            <a:ext cx="2355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err="1" smtClean="0"/>
              <a:t>Гончаров</a:t>
            </a:r>
            <a:r>
              <a:rPr lang="uk-UA" sz="1600" dirty="0" smtClean="0"/>
              <a:t> Віталій Вікторович – </a:t>
            </a:r>
          </a:p>
          <a:p>
            <a:pPr algn="ctr"/>
            <a:r>
              <a:rPr lang="uk-UA" sz="1600" dirty="0" smtClean="0"/>
              <a:t>керівник секцій КЗ “ЛОМАНУМ”, доц. каф. мед. та біофізики, мед. інформатики та </a:t>
            </a:r>
            <a:r>
              <a:rPr lang="uk-UA" sz="1600" dirty="0" err="1" smtClean="0"/>
              <a:t>біостатистики</a:t>
            </a:r>
            <a:r>
              <a:rPr lang="uk-UA" sz="1600" dirty="0" smtClean="0"/>
              <a:t>  </a:t>
            </a:r>
          </a:p>
          <a:p>
            <a:pPr algn="ctr"/>
            <a:r>
              <a:rPr lang="uk-UA" sz="1600" dirty="0" smtClean="0"/>
              <a:t>ДЗ «ЛДМУ»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0035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8352928" cy="5760640"/>
          </a:xfrm>
        </p:spPr>
        <p:txBody>
          <a:bodyPr>
            <a:normAutofit fontScale="92500" lnSpcReduction="20000"/>
          </a:bodyPr>
          <a:lstStyle/>
          <a:p>
            <a:pPr marL="0" indent="530225" algn="just">
              <a:lnSpc>
                <a:spcPct val="150000"/>
              </a:lnSpc>
              <a:buNone/>
            </a:pPr>
            <a:r>
              <a:rPr lang="uk-UA" dirty="0" smtClean="0"/>
              <a:t>Я.І. </a:t>
            </a:r>
            <a:r>
              <a:rPr lang="uk-UA" dirty="0" err="1" smtClean="0"/>
              <a:t>Перельман</a:t>
            </a:r>
            <a:r>
              <a:rPr lang="uk-UA" dirty="0" smtClean="0"/>
              <a:t> описав дуже багато різноманітних дослідів з різних розділів фізики. Зокрема, досліди, пов'язані з тепловими явищами. Наприклад: «</a:t>
            </a:r>
            <a:r>
              <a:rPr lang="ru-RU" dirty="0"/>
              <a:t>Всегда ли кипяток горяч</a:t>
            </a:r>
            <a:r>
              <a:rPr lang="ru-RU" dirty="0" smtClean="0"/>
              <a:t>?</a:t>
            </a:r>
            <a:r>
              <a:rPr lang="uk-UA" dirty="0" smtClean="0"/>
              <a:t>», «</a:t>
            </a:r>
            <a:r>
              <a:rPr lang="ru-RU" dirty="0"/>
              <a:t>Можно ли вскипятить воду снегом</a:t>
            </a:r>
            <a:r>
              <a:rPr lang="ru-RU" dirty="0" smtClean="0"/>
              <a:t>?</a:t>
            </a:r>
            <a:r>
              <a:rPr lang="uk-UA" dirty="0" smtClean="0"/>
              <a:t>» та інші.</a:t>
            </a:r>
          </a:p>
          <a:p>
            <a:pPr marL="0" indent="530225" algn="just">
              <a:lnSpc>
                <a:spcPct val="150000"/>
              </a:lnSpc>
              <a:buNone/>
            </a:pPr>
            <a:r>
              <a:rPr lang="uk-UA" dirty="0" smtClean="0"/>
              <a:t>Тому, ми поставили питання: А які досліди сьогодні міг показати Я.І. </a:t>
            </a:r>
            <a:r>
              <a:rPr lang="uk-UA" dirty="0" err="1" smtClean="0"/>
              <a:t>Перельман</a:t>
            </a:r>
            <a:r>
              <a:rPr lang="uk-UA" dirty="0" smtClean="0"/>
              <a:t>, користуючись сучасною технікою?</a:t>
            </a:r>
            <a:endParaRPr lang="uk-UA" sz="4400" dirty="0" smtClean="0"/>
          </a:p>
          <a:p>
            <a:pPr algn="just">
              <a:lnSpc>
                <a:spcPct val="150000"/>
              </a:lnSpc>
            </a:pP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4651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0486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dirty="0" smtClean="0"/>
              <a:t>МЕТА ПРОЕКТУ: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Зацікавити учнів до дослідів Я.І. </a:t>
            </a:r>
            <a:r>
              <a:rPr lang="uk-UA" dirty="0" err="1" smtClean="0"/>
              <a:t>Перельмана</a:t>
            </a:r>
            <a:endParaRPr lang="uk-UA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Зацікавити учнів до вивчення фізики через пізнавальні фокуси-досліди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Продемонструвати перехідні явища (кипіння, кристалізація) для речовин за певних температур.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/>
              <a:t>НЕОБХІДНЕ ОБЛАДНАННЯ: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Мікрохвильова піч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Холодильник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Кава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Ємність з водою</a:t>
            </a:r>
            <a:endParaRPr lang="ru-RU" dirty="0" smtClean="0"/>
          </a:p>
          <a:p>
            <a:pPr marL="0" indent="0" algn="ctr">
              <a:spcBef>
                <a:spcPts val="600"/>
              </a:spcBef>
              <a:buNone/>
            </a:pPr>
            <a:endParaRPr lang="uk-UA" dirty="0" smtClean="0"/>
          </a:p>
          <a:p>
            <a:pPr marL="0" indent="0" algn="ctr">
              <a:spcBef>
                <a:spcPts val="600"/>
              </a:spcBef>
              <a:buNone/>
            </a:pPr>
            <a:endParaRPr lang="uk-UA" dirty="0" smtClean="0"/>
          </a:p>
          <a:p>
            <a:pPr>
              <a:spcBef>
                <a:spcPts val="6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6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Дослід-фокус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496944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smtClean="0"/>
              <a:t>Беремо ємність (склянку) з водою. Обережно кладемо туди одну чайну ложку розчинної кави.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771800" y="548680"/>
            <a:ext cx="6120680" cy="208412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dirty="0" smtClean="0"/>
              <a:t>Раптом спостерігаємо миттєве перетворення води на кип'яток і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dirty="0"/>
              <a:t> </a:t>
            </a:r>
            <a:r>
              <a:rPr lang="uk-UA" dirty="0" smtClean="0"/>
              <a:t>               одночасне розчинення кави.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2723009" cy="31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/>
          <a:stretch/>
        </p:blipFill>
        <p:spPr bwMode="auto">
          <a:xfrm>
            <a:off x="123072" y="980728"/>
            <a:ext cx="2448272" cy="32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0833"/>
            <a:ext cx="2034072" cy="319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70" y="3933056"/>
            <a:ext cx="2141849" cy="26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072" y="5664150"/>
            <a:ext cx="4160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Невже це якась чарівна миттєва кава?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8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Пояснення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0225" algn="just">
              <a:buNone/>
            </a:pPr>
            <a:r>
              <a:rPr lang="uk-UA" dirty="0" smtClean="0"/>
              <a:t>Вода в склянці, насправді, вже має температуру кипіння завдяки нагріву в мікрохвильовій пічці. Просто  вода в склянці нагрілась вся рівномірно і за короткий час, тому будь-який предмет викликає бурхливе кипіння, оскільки він є центром пароутворення. Отже, ложка з кавою і є таким центром пароутворення!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6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4525963"/>
          </a:xfrm>
        </p:spPr>
        <p:txBody>
          <a:bodyPr>
            <a:normAutofit/>
          </a:bodyPr>
          <a:lstStyle/>
          <a:p>
            <a:pPr marL="0" indent="530225" algn="just">
              <a:lnSpc>
                <a:spcPct val="150000"/>
              </a:lnSpc>
              <a:buNone/>
            </a:pPr>
            <a:r>
              <a:rPr lang="uk-UA" sz="3500" dirty="0" smtClean="0"/>
              <a:t>Логічним є питання щодо кристалізації: «Якщо можна миттєво закип'ятити, то може є можливість швидко заморозити каву?». Для цього проведемо наступний дослід-фокус.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7184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Дослід-фокус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496944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smtClean="0"/>
              <a:t>Беремо ємність з льодом. Обережно кладемо декілька крапель розчиненої кави на поверхню.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44616" cy="39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426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Миттєва кава</vt:lpstr>
      <vt:lpstr>Над проектом працювали:</vt:lpstr>
      <vt:lpstr>Презентация PowerPoint</vt:lpstr>
      <vt:lpstr>Презентация PowerPoint</vt:lpstr>
      <vt:lpstr>Дослід-фокус</vt:lpstr>
      <vt:lpstr>Презентация PowerPoint</vt:lpstr>
      <vt:lpstr>Пояснення</vt:lpstr>
      <vt:lpstr>Презентация PowerPoint</vt:lpstr>
      <vt:lpstr>Дослід-фокус</vt:lpstr>
      <vt:lpstr>Дослід-фокус</vt:lpstr>
      <vt:lpstr>Пояснення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Виталик</cp:lastModifiedBy>
  <cp:revision>25</cp:revision>
  <dcterms:created xsi:type="dcterms:W3CDTF">2018-04-22T20:08:41Z</dcterms:created>
  <dcterms:modified xsi:type="dcterms:W3CDTF">2018-04-22T22:35:53Z</dcterms:modified>
</cp:coreProperties>
</file>