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5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77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72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85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32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58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28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91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0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676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2C38-582F-463D-9171-560CCAE20D46}" type="datetimeFigureOut">
              <a:rPr lang="uk-UA" smtClean="0"/>
              <a:t>12.04.2018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5E090-D9C1-4A82-98FA-2EBCED0237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 err="1" smtClean="0"/>
              <a:t>Ізюмщина</a:t>
            </a:r>
            <a:r>
              <a:rPr lang="uk-UA" sz="4800" dirty="0" smtClean="0"/>
              <a:t> у вирі революції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uk-UA" dirty="0" smtClean="0"/>
              <a:t>Виконала учениця 9-А класу</a:t>
            </a:r>
          </a:p>
          <a:p>
            <a:pPr algn="r"/>
            <a:r>
              <a:rPr lang="uk-UA" dirty="0" smtClean="0"/>
              <a:t>Ізюмської ЗОШ І-ІІІ ступенів №12</a:t>
            </a:r>
          </a:p>
          <a:p>
            <a:pPr algn="r"/>
            <a:r>
              <a:rPr lang="uk-UA" dirty="0" err="1" smtClean="0"/>
              <a:t>Масленнікова</a:t>
            </a:r>
            <a:r>
              <a:rPr lang="uk-UA" dirty="0" smtClean="0"/>
              <a:t> </a:t>
            </a:r>
            <a:r>
              <a:rPr lang="uk-UA" dirty="0" smtClean="0"/>
              <a:t>Катерина</a:t>
            </a:r>
            <a:endParaRPr lang="en-US" dirty="0" smtClean="0"/>
          </a:p>
          <a:p>
            <a:pPr algn="r"/>
            <a:r>
              <a:rPr lang="ru-RU" dirty="0" err="1" smtClean="0"/>
              <a:t>Кер</a:t>
            </a:r>
            <a:r>
              <a:rPr lang="uk-UA" dirty="0" err="1" smtClean="0"/>
              <a:t>івник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Ол</a:t>
            </a:r>
            <a:r>
              <a:rPr lang="uk-UA" dirty="0" err="1" smtClean="0"/>
              <a:t>ійник</a:t>
            </a:r>
            <a:r>
              <a:rPr lang="uk-UA" dirty="0" smtClean="0"/>
              <a:t> Наталія Вікторівна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661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48551" y="104775"/>
            <a:ext cx="3990974" cy="602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Втеча комуністів з Ізюма сталася 4 червня 1919 року. Денікінський режим на </a:t>
            </a:r>
            <a:r>
              <a:rPr lang="uk-UA" sz="2400" dirty="0" err="1" smtClean="0"/>
              <a:t>Ізюмщині</a:t>
            </a:r>
            <a:r>
              <a:rPr lang="uk-UA" sz="2400" dirty="0" smtClean="0"/>
              <a:t> був не менш кривавим ніж більшовицький . Усі в’язниці були переповнені повсюди діяли військово-польові суди, які здебільшого виносили смертні </a:t>
            </a:r>
            <a:r>
              <a:rPr lang="uk-UA" sz="2400" dirty="0" err="1" smtClean="0"/>
              <a:t>вироки</a:t>
            </a:r>
            <a:r>
              <a:rPr lang="uk-UA" sz="24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24" y="104775"/>
            <a:ext cx="5800051" cy="66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1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48551" y="104775"/>
            <a:ext cx="3990974" cy="602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 smtClean="0"/>
              <a:t>21 грудня 1919 року Ізюм був захоплений червоними військами Естонської дивізії .</a:t>
            </a:r>
          </a:p>
          <a:p>
            <a:pPr marL="0" indent="0">
              <a:buNone/>
            </a:pPr>
            <a:r>
              <a:rPr lang="uk-UA" sz="2400" dirty="0" smtClean="0"/>
              <a:t>Третя окупація розпочалася з масових облав і </a:t>
            </a:r>
            <a:r>
              <a:rPr lang="uk-UA" sz="2400" dirty="0" err="1" smtClean="0"/>
              <a:t>реквізицій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uk-UA" sz="2400" dirty="0" smtClean="0"/>
              <a:t>Поразка української національно визвольної революції на </a:t>
            </a:r>
            <a:r>
              <a:rPr lang="uk-UA" sz="2400" dirty="0" err="1" smtClean="0"/>
              <a:t>Ізюмщині</a:t>
            </a:r>
            <a:r>
              <a:rPr lang="uk-UA" sz="2400" dirty="0" smtClean="0"/>
              <a:t> була зумовлена воєнною інтервенцією Червоної армії.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" y="847725"/>
            <a:ext cx="6896101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8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2611" y="914399"/>
            <a:ext cx="5011189" cy="5262563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uk-UA" dirty="0" smtClean="0"/>
              <a:t>   У </a:t>
            </a:r>
            <a:r>
              <a:rPr lang="en-US" dirty="0" smtClean="0"/>
              <a:t>XX </a:t>
            </a:r>
            <a:r>
              <a:rPr lang="ru-RU" dirty="0" smtClean="0"/>
              <a:t>с</a:t>
            </a:r>
            <a:r>
              <a:rPr lang="uk-UA" dirty="0" err="1" smtClean="0"/>
              <a:t>торіччя</a:t>
            </a:r>
            <a:r>
              <a:rPr lang="uk-UA" dirty="0" smtClean="0"/>
              <a:t> Ізюм вступив провінційним містом,центром однойменного повіту Харківської губернії.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uk-UA" dirty="0"/>
              <a:t> </a:t>
            </a:r>
            <a:r>
              <a:rPr lang="uk-UA" dirty="0" smtClean="0"/>
              <a:t>Тут розташовувався ряд підприємств харчової і легкої промисловості – всього 15 заводів і </a:t>
            </a:r>
            <a:r>
              <a:rPr lang="uk-UA" dirty="0" err="1" smtClean="0"/>
              <a:t>фабрик</a:t>
            </a:r>
            <a:r>
              <a:rPr lang="uk-UA" dirty="0" smtClean="0"/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uk-UA" dirty="0" smtClean="0"/>
              <a:t>Напередодні української національної революції 1917-1921роки в самому місті Ізюмі мешкало 18 тис чоловік.</a:t>
            </a:r>
          </a:p>
          <a:p>
            <a:pPr marL="0" indent="0" algn="r">
              <a:lnSpc>
                <a:spcPct val="100000"/>
              </a:lnSpc>
              <a:buNone/>
            </a:pPr>
            <a:endParaRPr lang="uk-UA" sz="1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uk-UA" sz="1400" dirty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31" y="842351"/>
            <a:ext cx="3574472" cy="4652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0231" y="5494592"/>
            <a:ext cx="323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Карта Ізюма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8045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8950" y="171450"/>
            <a:ext cx="5162549" cy="6043613"/>
          </a:xfr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endParaRPr lang="uk-UA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uk-UA" sz="2000" dirty="0"/>
              <a:t> </a:t>
            </a:r>
            <a:r>
              <a:rPr lang="uk-UA" sz="2400" dirty="0" err="1" smtClean="0"/>
              <a:t>Ізюмчани</a:t>
            </a:r>
            <a:r>
              <a:rPr lang="uk-UA" sz="2400" dirty="0" smtClean="0"/>
              <a:t> жваво відгукнулись на події лютого-березня 1917 року. На початку березня відбулись демонстрації та мітинги в Ізюмі. Під час мітингу 5 березня з міської в’язниці було звільнено 345 в’язнів . 10 березня пройшла демонстрація пам’яті борців за революцію. Першим комісаром Тимчасового уряду в Ізюмі став поміщик </a:t>
            </a:r>
            <a:r>
              <a:rPr lang="uk-UA" sz="2400" dirty="0" err="1" smtClean="0"/>
              <a:t>Сумцов</a:t>
            </a:r>
            <a:r>
              <a:rPr lang="uk-UA" sz="2400" dirty="0" smtClean="0"/>
              <a:t> . На початку березня виникла рада робітничих депутатів при Ізюмських залізничних майстернях.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28650"/>
            <a:ext cx="62007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2325" y="333376"/>
            <a:ext cx="4705350" cy="5843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400" dirty="0" smtClean="0"/>
              <a:t>Український національний рух ширився переважно на селі , бо Ізюм , Слов’янськ і Краматорськ були здебільшого російськими  за складом населення. </a:t>
            </a:r>
            <a:endParaRPr lang="uk-UA" sz="2400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 smtClean="0"/>
              <a:t>1917 рік був унікальним тим, що всі українці </a:t>
            </a:r>
            <a:r>
              <a:rPr lang="uk-UA" sz="2400" dirty="0" err="1" smtClean="0"/>
              <a:t>Ізюмщини</a:t>
            </a:r>
            <a:r>
              <a:rPr lang="uk-UA" sz="2400" dirty="0" smtClean="0"/>
              <a:t> гуртувалися навколо «Просвіти», яка тоді вела широку й жваву культурницьку роботу.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 smtClean="0"/>
              <a:t>Протягом 1917 року в Ізюмі національно свідома українська молодь гуртується в організацію «Ясний Промінь».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33376"/>
            <a:ext cx="6448425" cy="59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8049" y="342899"/>
            <a:ext cx="4933951" cy="60531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400" dirty="0" smtClean="0"/>
              <a:t>Перша тимчасова російсько-більшовицька окупація </a:t>
            </a:r>
            <a:r>
              <a:rPr lang="uk-UA" sz="2400" dirty="0" err="1" smtClean="0"/>
              <a:t>Ізюмщини</a:t>
            </a:r>
            <a:r>
              <a:rPr lang="uk-UA" sz="2400" dirty="0" smtClean="0"/>
              <a:t> пов’язана з іменем </a:t>
            </a:r>
            <a:r>
              <a:rPr lang="uk-UA" sz="2400" dirty="0" err="1" smtClean="0"/>
              <a:t>Сіверса</a:t>
            </a:r>
            <a:r>
              <a:rPr lang="uk-UA" sz="2400" dirty="0" smtClean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 smtClean="0"/>
              <a:t>19 грудня 1917 року червоні виконуючи «революційний наказ» прибули залізницею в Ізюм.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 smtClean="0"/>
              <a:t>В місті виникає ревком . Період радянської влади на </a:t>
            </a:r>
            <a:r>
              <a:rPr lang="uk-UA" sz="2400" dirty="0" err="1" smtClean="0"/>
              <a:t>Ізюмщині</a:t>
            </a:r>
            <a:r>
              <a:rPr lang="uk-UA" sz="2400" dirty="0" smtClean="0"/>
              <a:t> триває з жовтня 1917 року до початку лютого 1918 року.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342899"/>
            <a:ext cx="6210300" cy="58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5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04609"/>
            <a:ext cx="7191375" cy="5324666"/>
          </a:xfrm>
        </p:spPr>
      </p:pic>
      <p:sp>
        <p:nvSpPr>
          <p:cNvPr id="5" name="TextBox 4"/>
          <p:cNvSpPr txBox="1"/>
          <p:nvPr/>
        </p:nvSpPr>
        <p:spPr>
          <a:xfrm>
            <a:off x="8201025" y="509123"/>
            <a:ext cx="3724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Очищення Ізюма від російських більшовиків сталося 17 квітня 1918 року . В цей день в Ізюм «залізними колонами» вступають німецькі війська.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0492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91399" y="152400"/>
            <a:ext cx="4019551" cy="60245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Гетьманщина на </a:t>
            </a:r>
            <a:r>
              <a:rPr lang="uk-UA" dirty="0" err="1" smtClean="0"/>
              <a:t>Ізюмщині</a:t>
            </a:r>
            <a:r>
              <a:rPr lang="uk-UA" dirty="0" smtClean="0"/>
              <a:t> остаточно встановилося 2 травня 1918 року . З 17 квітня по 2 травня тут формально існувала ще влада Центральної Влади, органи якої не були остаточно створенні. Наприкінці листопада Ізюм спішно покидають німці  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66699"/>
            <a:ext cx="6829424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5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19976" y="152400"/>
            <a:ext cx="3990974" cy="602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 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 smtClean="0"/>
              <a:t>З 21 грудня 1918 року в Ізюмі на короткий час відновлюється  влада УНР на чолі з Директорією . Влада Директорії проіснувала на </a:t>
            </a:r>
            <a:r>
              <a:rPr lang="uk-UA" sz="2400" dirty="0" err="1" smtClean="0"/>
              <a:t>Ізюмщині</a:t>
            </a:r>
            <a:r>
              <a:rPr lang="uk-UA" sz="2400" dirty="0" smtClean="0"/>
              <a:t> 1918 року по 3 січня 1919 року. З півночі наступали більшовики а з півдня – денікінці.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7" y="390525"/>
            <a:ext cx="5077481" cy="2600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7" y="3070100"/>
            <a:ext cx="5077481" cy="26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0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48576" y="133350"/>
            <a:ext cx="3990974" cy="602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 </a:t>
            </a:r>
          </a:p>
          <a:p>
            <a:pPr marL="0" indent="0">
              <a:buNone/>
            </a:pPr>
            <a:r>
              <a:rPr lang="uk-UA" sz="2400" dirty="0" smtClean="0"/>
              <a:t>Наступ радянських військ Росії розпочався ще восени 1918 року . Друга окупація більшовиками </a:t>
            </a:r>
            <a:r>
              <a:rPr lang="uk-UA" sz="2400" dirty="0" err="1" smtClean="0"/>
              <a:t>Ізюмщини</a:t>
            </a:r>
            <a:r>
              <a:rPr lang="uk-UA" sz="2400" dirty="0" smtClean="0"/>
              <a:t> була ще жахливіша від першої.</a:t>
            </a:r>
          </a:p>
          <a:p>
            <a:pPr marL="0" indent="0">
              <a:buNone/>
            </a:pPr>
            <a:r>
              <a:rPr lang="uk-UA" sz="2400" dirty="0" smtClean="0"/>
              <a:t>Яскравим показником звірства і грабежів комуністів у </a:t>
            </a:r>
            <a:r>
              <a:rPr lang="uk-UA" sz="2400" dirty="0" err="1" smtClean="0"/>
              <a:t>Святогорському</a:t>
            </a:r>
            <a:r>
              <a:rPr lang="uk-UA" sz="2400" dirty="0" smtClean="0"/>
              <a:t> Успенському монастирі Ізюмського повіту 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4806"/>
            <a:ext cx="6807200" cy="52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06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445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Ізюмщина у вирі революції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Ізюмщина у вирі революції</dc:title>
  <dc:creator>Учень</dc:creator>
  <cp:lastModifiedBy>Admin</cp:lastModifiedBy>
  <cp:revision>17</cp:revision>
  <dcterms:created xsi:type="dcterms:W3CDTF">2018-04-11T06:12:51Z</dcterms:created>
  <dcterms:modified xsi:type="dcterms:W3CDTF">2018-04-12T11:59:26Z</dcterms:modified>
</cp:coreProperties>
</file>