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4" r:id="rId7"/>
    <p:sldId id="260" r:id="rId8"/>
    <p:sldId id="263" r:id="rId9"/>
    <p:sldId id="265" r:id="rId10"/>
    <p:sldId id="266" r:id="rId11"/>
    <p:sldId id="267" r:id="rId12"/>
    <p:sldId id="268" r:id="rId13"/>
    <p:sldId id="262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0952-A4AE-47E3-BFC4-E106779349A7}" type="datetimeFigureOut">
              <a:rPr lang="uk-UA" smtClean="0"/>
              <a:t>22.04.2018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F22CF-6E8A-49C8-848B-714D6AE86B3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0952-A4AE-47E3-BFC4-E106779349A7}" type="datetimeFigureOut">
              <a:rPr lang="uk-UA" smtClean="0"/>
              <a:t>22.04.2018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F22CF-6E8A-49C8-848B-714D6AE86B3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0952-A4AE-47E3-BFC4-E106779349A7}" type="datetimeFigureOut">
              <a:rPr lang="uk-UA" smtClean="0"/>
              <a:t>22.04.2018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F22CF-6E8A-49C8-848B-714D6AE86B3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0952-A4AE-47E3-BFC4-E106779349A7}" type="datetimeFigureOut">
              <a:rPr lang="uk-UA" smtClean="0"/>
              <a:t>22.04.2018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F22CF-6E8A-49C8-848B-714D6AE86B3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0952-A4AE-47E3-BFC4-E106779349A7}" type="datetimeFigureOut">
              <a:rPr lang="uk-UA" smtClean="0"/>
              <a:t>22.04.2018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F22CF-6E8A-49C8-848B-714D6AE86B3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0952-A4AE-47E3-BFC4-E106779349A7}" type="datetimeFigureOut">
              <a:rPr lang="uk-UA" smtClean="0"/>
              <a:t>22.04.2018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F22CF-6E8A-49C8-848B-714D6AE86B3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0952-A4AE-47E3-BFC4-E106779349A7}" type="datetimeFigureOut">
              <a:rPr lang="uk-UA" smtClean="0"/>
              <a:t>22.04.2018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F22CF-6E8A-49C8-848B-714D6AE86B3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0952-A4AE-47E3-BFC4-E106779349A7}" type="datetimeFigureOut">
              <a:rPr lang="uk-UA" smtClean="0"/>
              <a:t>22.04.2018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F22CF-6E8A-49C8-848B-714D6AE86B3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0952-A4AE-47E3-BFC4-E106779349A7}" type="datetimeFigureOut">
              <a:rPr lang="uk-UA" smtClean="0"/>
              <a:t>22.04.2018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F22CF-6E8A-49C8-848B-714D6AE86B3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0952-A4AE-47E3-BFC4-E106779349A7}" type="datetimeFigureOut">
              <a:rPr lang="uk-UA" smtClean="0"/>
              <a:t>22.04.2018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F22CF-6E8A-49C8-848B-714D6AE86B3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0952-A4AE-47E3-BFC4-E106779349A7}" type="datetimeFigureOut">
              <a:rPr lang="uk-UA" smtClean="0"/>
              <a:t>22.04.2018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F22CF-6E8A-49C8-848B-714D6AE86B3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100000">
              <a:schemeClr val="bg1"/>
            </a:gs>
            <a:gs pos="65000">
              <a:schemeClr val="accent4">
                <a:lumMod val="20000"/>
                <a:lumOff val="80000"/>
              </a:schemeClr>
            </a:gs>
            <a:gs pos="100000">
              <a:srgbClr val="96AB94"/>
            </a:gs>
          </a:gsLst>
          <a:lin ang="6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60952-A4AE-47E3-BFC4-E106779349A7}" type="datetimeFigureOut">
              <a:rPr lang="uk-UA" smtClean="0"/>
              <a:t>22.04.2018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F22CF-6E8A-49C8-848B-714D6AE86B3A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7144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sz="6000" b="1" dirty="0"/>
              <a:t>«</a:t>
            </a:r>
            <a:r>
              <a:rPr lang="ru-RU" sz="6000" b="1" dirty="0"/>
              <a:t>Ф</a:t>
            </a:r>
            <a:r>
              <a:rPr lang="uk-UA" sz="6000" b="1" dirty="0" err="1"/>
              <a:t>окуси</a:t>
            </a:r>
            <a:r>
              <a:rPr lang="uk-UA" sz="6000" b="1" dirty="0"/>
              <a:t> </a:t>
            </a:r>
            <a:r>
              <a:rPr lang="uk-UA" sz="6000" b="1" dirty="0" err="1"/>
              <a:t>трьохвимірн</a:t>
            </a:r>
            <a:r>
              <a:rPr lang="ru-RU" sz="6000" b="1" dirty="0"/>
              <a:t>ого </a:t>
            </a:r>
            <a:r>
              <a:rPr lang="ru-RU" sz="6000" b="1" dirty="0" err="1"/>
              <a:t>зображення</a:t>
            </a:r>
            <a:r>
              <a:rPr lang="uk-UA" sz="6000" b="1" dirty="0"/>
              <a:t>»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dirty="0" smtClean="0"/>
              <a:t> </a:t>
            </a:r>
            <a:r>
              <a:rPr lang="ru-RU" dirty="0" err="1">
                <a:solidFill>
                  <a:schemeClr val="tx1"/>
                </a:solidFill>
              </a:rPr>
              <a:t>Логвиненко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Ольга</a:t>
            </a:r>
            <a:endParaRPr lang="uk-UA" dirty="0" smtClean="0">
              <a:solidFill>
                <a:schemeClr val="tx1"/>
              </a:solidFill>
            </a:endParaRPr>
          </a:p>
          <a:p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dirty="0">
                <a:solidFill>
                  <a:schemeClr val="tx1"/>
                </a:solidFill>
              </a:rPr>
              <a:t>у</a:t>
            </a:r>
            <a:r>
              <a:rPr lang="ru-RU" dirty="0" err="1">
                <a:solidFill>
                  <a:schemeClr val="tx1"/>
                </a:solidFill>
              </a:rPr>
              <a:t>чениця</a:t>
            </a:r>
            <a:r>
              <a:rPr lang="ru-RU" dirty="0">
                <a:solidFill>
                  <a:schemeClr val="tx1"/>
                </a:solidFill>
              </a:rPr>
              <a:t> 8-А</a:t>
            </a:r>
            <a:r>
              <a:rPr lang="uk-UA" dirty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класу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Криворізького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uk-UA" dirty="0">
                <a:solidFill>
                  <a:schemeClr val="tx1"/>
                </a:solidFill>
              </a:rPr>
              <a:t>Центрально-Міського </a:t>
            </a:r>
            <a:r>
              <a:rPr lang="uk-UA" dirty="0" smtClean="0">
                <a:solidFill>
                  <a:schemeClr val="tx1"/>
                </a:solidFill>
              </a:rPr>
              <a:t>ліцею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dirty="0">
                <a:solidFill>
                  <a:schemeClr val="tx1"/>
                </a:solidFill>
              </a:rPr>
              <a:t>м. Кривого Рогу, Дніпропетровської області </a:t>
            </a:r>
          </a:p>
          <a:p>
            <a:r>
              <a:rPr lang="uk-UA" dirty="0">
                <a:solidFill>
                  <a:schemeClr val="tx1"/>
                </a:solidFill>
              </a:rPr>
              <a:t>Керівник проекту: Б</a:t>
            </a:r>
            <a:r>
              <a:rPr lang="ru-RU" dirty="0" err="1">
                <a:solidFill>
                  <a:schemeClr val="tx1"/>
                </a:solidFill>
              </a:rPr>
              <a:t>ондарчук</a:t>
            </a:r>
            <a:r>
              <a:rPr lang="ru-RU" dirty="0">
                <a:solidFill>
                  <a:schemeClr val="tx1"/>
                </a:solidFill>
              </a:rPr>
              <a:t> Татьяна В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ru-RU" dirty="0" err="1">
                <a:solidFill>
                  <a:schemeClr val="tx1"/>
                </a:solidFill>
              </a:rPr>
              <a:t>ктор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ru-RU" dirty="0" err="1">
                <a:solidFill>
                  <a:schemeClr val="tx1"/>
                </a:solidFill>
              </a:rPr>
              <a:t>вна</a:t>
            </a:r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content-mxp1-1.xx.fbcdn.net/v/t1.15752-0/p280x280/31124578_1740469076012749_7669936383695257600_n.jpg?_nc_cat=0&amp;_nc_ad=z-m&amp;_nc_cid=0&amp;oh=683c8c0fe8bf93cb00d845fa40057845&amp;oe=5B56D8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4412" y="2143116"/>
            <a:ext cx="6903938" cy="4714884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43116"/>
            <a:ext cx="5214974" cy="7096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85720" y="357166"/>
            <a:ext cx="85365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200" b="1" dirty="0" smtClean="0"/>
              <a:t>В результаті  ми отримуємо ефект голограми , </a:t>
            </a:r>
          </a:p>
          <a:p>
            <a:pPr algn="ctr"/>
            <a:r>
              <a:rPr lang="uk-UA" sz="3200" b="1" dirty="0" smtClean="0"/>
              <a:t>але результат видно лише в темряві.</a:t>
            </a:r>
            <a:endParaRPr lang="uk-UA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500042"/>
            <a:ext cx="7905113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9600" b="1" dirty="0" smtClean="0"/>
              <a:t>Зацікавились?</a:t>
            </a:r>
          </a:p>
          <a:p>
            <a:pPr algn="ctr"/>
            <a:r>
              <a:rPr lang="uk-UA" sz="9600" b="1" dirty="0" smtClean="0"/>
              <a:t>Тоді розповім </a:t>
            </a:r>
          </a:p>
          <a:p>
            <a:pPr algn="ctr"/>
            <a:r>
              <a:rPr lang="uk-UA" sz="9600" b="1" dirty="0" smtClean="0"/>
              <a:t>секрет </a:t>
            </a:r>
          </a:p>
          <a:p>
            <a:pPr algn="ctr"/>
            <a:r>
              <a:rPr lang="uk-UA" sz="9600" b="1" dirty="0" smtClean="0"/>
              <a:t>цих фокусів</a:t>
            </a:r>
            <a:endParaRPr lang="uk-UA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57252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dirty="0" smtClean="0"/>
              <a:t>В обох випадках секретом є особливе </a:t>
            </a:r>
          </a:p>
          <a:p>
            <a:r>
              <a:rPr lang="uk-UA" sz="6600" dirty="0" smtClean="0"/>
              <a:t>відбивання світла та </a:t>
            </a:r>
            <a:r>
              <a:rPr lang="uk-UA" sz="6600" dirty="0" smtClean="0"/>
              <a:t>зображень</a:t>
            </a:r>
            <a:r>
              <a:rPr lang="uk-UA" sz="6600" dirty="0" smtClean="0"/>
              <a:t>.</a:t>
            </a:r>
          </a:p>
          <a:p>
            <a:r>
              <a:rPr lang="uk-UA" sz="6600" dirty="0" smtClean="0"/>
              <a:t>Фізичний закон</a:t>
            </a:r>
            <a:r>
              <a:rPr lang="en-US" sz="6600" dirty="0" smtClean="0"/>
              <a:t>:</a:t>
            </a:r>
            <a:endParaRPr lang="ru-RU" sz="6600" dirty="0" smtClean="0"/>
          </a:p>
          <a:p>
            <a:r>
              <a:rPr lang="ru-RU" sz="4800" b="1" i="1" dirty="0" smtClean="0"/>
              <a:t>Кут </a:t>
            </a:r>
            <a:r>
              <a:rPr lang="ru-RU" sz="4800" b="1" i="1" dirty="0" err="1" smtClean="0"/>
              <a:t>пад</a:t>
            </a:r>
            <a:r>
              <a:rPr lang="uk-UA" sz="4800" b="1" i="1" dirty="0" err="1" smtClean="0"/>
              <a:t>іння=куту</a:t>
            </a:r>
            <a:r>
              <a:rPr lang="uk-UA" sz="4800" b="1" i="1" dirty="0"/>
              <a:t> </a:t>
            </a:r>
            <a:r>
              <a:rPr lang="uk-UA" sz="4800" b="1" i="1" dirty="0" smtClean="0"/>
              <a:t>відбивання</a:t>
            </a:r>
            <a:endParaRPr lang="uk-UA" sz="4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285728"/>
            <a:ext cx="7750007" cy="5201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6600" b="1" dirty="0" smtClean="0"/>
              <a:t>Дякую </a:t>
            </a:r>
          </a:p>
          <a:p>
            <a:r>
              <a:rPr lang="uk-UA" sz="16600" b="1" dirty="0"/>
              <a:t>з</a:t>
            </a:r>
            <a:r>
              <a:rPr lang="uk-UA" sz="16600" b="1" dirty="0" smtClean="0"/>
              <a:t>а увагу</a:t>
            </a:r>
            <a:endParaRPr lang="uk-UA" sz="1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/>
              <a:t> </a:t>
            </a:r>
            <a:r>
              <a:rPr lang="uk-UA" dirty="0" smtClean="0"/>
              <a:t>             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2918"/>
            <a:ext cx="91440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1500" b="1" dirty="0" smtClean="0"/>
              <a:t>Почнемо </a:t>
            </a:r>
          </a:p>
          <a:p>
            <a:pPr algn="ctr"/>
            <a:r>
              <a:rPr lang="uk-UA" sz="11500" b="1" dirty="0" smtClean="0"/>
              <a:t>перший фокус</a:t>
            </a:r>
            <a:endParaRPr lang="uk-UA" sz="11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Логвиненко Ольга- проэкт 2018\практичка\фото\20180329_0008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499"/>
            <a:ext cx="9144000" cy="51435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/>
              <a:t>Зараз ви  бачите звичайне </a:t>
            </a:r>
          </a:p>
          <a:p>
            <a:pPr algn="ctr"/>
            <a:r>
              <a:rPr lang="uk-UA" sz="4800" b="1" dirty="0" smtClean="0"/>
              <a:t>двовимірне зображення</a:t>
            </a:r>
            <a:endParaRPr lang="uk-UA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Логвиненко Ольга- проэкт 2018\практичка\фото\20180329_0008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501"/>
            <a:ext cx="9144000" cy="51435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" y="21429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/>
              <a:t>Але після підстановки дзеркальної </a:t>
            </a:r>
          </a:p>
          <a:p>
            <a:pPr algn="ctr"/>
            <a:r>
              <a:rPr lang="uk-UA" sz="4000" b="1" dirty="0" smtClean="0"/>
              <a:t>труби, зображення стає трьохвимірним  </a:t>
            </a:r>
            <a:endParaRPr lang="uk-UA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42984"/>
            <a:ext cx="935834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7200" b="1" dirty="0" smtClean="0"/>
              <a:t>Я  вас не здивувала?</a:t>
            </a:r>
          </a:p>
          <a:p>
            <a:pPr algn="ctr"/>
            <a:r>
              <a:rPr lang="uk-UA" sz="9600" b="1" dirty="0" smtClean="0"/>
              <a:t>Тоді почнемо другий фокус</a:t>
            </a:r>
            <a:endParaRPr lang="uk-UA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857232"/>
            <a:ext cx="745447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9600" b="1" dirty="0" smtClean="0"/>
              <a:t>Виберемо 4 анімаційних зображення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571876"/>
            <a:ext cx="4786346" cy="3440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222" y="3571876"/>
            <a:ext cx="4991422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87362" y="0"/>
            <a:ext cx="4866487" cy="3629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0"/>
            <a:ext cx="5500700" cy="3582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4357686" y="3429000"/>
            <a:ext cx="5214974" cy="21431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-500098" y="6715112"/>
            <a:ext cx="10287072" cy="2857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14338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8000" b="1" dirty="0" smtClean="0"/>
              <a:t>Підставимо</a:t>
            </a:r>
          </a:p>
          <a:p>
            <a:pPr algn="ctr"/>
            <a:r>
              <a:rPr lang="uk-UA" sz="8000" b="1" dirty="0" smtClean="0"/>
              <a:t> зроблену </a:t>
            </a:r>
          </a:p>
          <a:p>
            <a:pPr algn="ctr"/>
            <a:r>
              <a:rPr lang="uk-UA" sz="8000" b="1" dirty="0" smtClean="0"/>
              <a:t>нами призму</a:t>
            </a:r>
            <a:endParaRPr lang="uk-UA" sz="8000" dirty="0"/>
          </a:p>
        </p:txBody>
      </p:sp>
      <p:pic>
        <p:nvPicPr>
          <p:cNvPr id="7170" name="Picture 2" descr="https://scontent.fdnk1-1.fna.fbcdn.net/v/t1.15752-0/p280x280/31100565_1740465676013089_5291703934090477568_n.jpg?_nc_cat=0&amp;oh=c44f37c698409b8c29c73a5cd87750f8&amp;oe=5B70741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5936"/>
            <a:ext cx="4572000" cy="3432064"/>
          </a:xfrm>
          <a:prstGeom prst="rect">
            <a:avLst/>
          </a:prstGeom>
          <a:noFill/>
        </p:spPr>
      </p:pic>
      <p:pic>
        <p:nvPicPr>
          <p:cNvPr id="7172" name="Picture 4" descr="https://scontent.fdnk1-1.fna.fbcdn.net/v/t1.15752-0/p280x280/31131380_1740465566013100_214111854941700096_n.jpg?_nc_cat=0&amp;oh=3703ba7f9c51bf1f20f39754ca1c40be&amp;oe=5B56248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3425936"/>
            <a:ext cx="4572000" cy="3432064"/>
          </a:xfrm>
          <a:prstGeom prst="rect">
            <a:avLst/>
          </a:prstGeom>
          <a:noFill/>
        </p:spPr>
      </p:pic>
      <p:sp>
        <p:nvSpPr>
          <p:cNvPr id="7" name="Двойная стрелка влево/вправо 6"/>
          <p:cNvSpPr/>
          <p:nvPr/>
        </p:nvSpPr>
        <p:spPr>
          <a:xfrm>
            <a:off x="2143108" y="5500702"/>
            <a:ext cx="500066" cy="142876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Двойная стрелка влево/вправо 7"/>
          <p:cNvSpPr/>
          <p:nvPr/>
        </p:nvSpPr>
        <p:spPr>
          <a:xfrm>
            <a:off x="1285852" y="4214818"/>
            <a:ext cx="2214578" cy="142876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Двойная стрелка вверх/вниз 8"/>
          <p:cNvSpPr/>
          <p:nvPr/>
        </p:nvSpPr>
        <p:spPr>
          <a:xfrm>
            <a:off x="5500694" y="4857760"/>
            <a:ext cx="142876" cy="928694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TextBox 9"/>
          <p:cNvSpPr txBox="1"/>
          <p:nvPr/>
        </p:nvSpPr>
        <p:spPr>
          <a:xfrm>
            <a:off x="2000232" y="3857628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6 см</a:t>
            </a:r>
            <a:endParaRPr lang="uk-UA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071670" y="5143512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1 см</a:t>
            </a:r>
            <a:endParaRPr lang="uk-UA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715008" y="5143512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3.5 см</a:t>
            </a:r>
            <a:endParaRPr lang="uk-U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content.fdnk1-1.fna.fbcdn.net/v/t1.15752-0/p280x280/31123244_1740464626013194_808270728657895424_n.jpg?_nc_cat=0&amp;oh=a7e063126ce3bd5ead1120b572e26775&amp;oe=5B59CFA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2996924"/>
            <a:ext cx="5143504" cy="3861076"/>
          </a:xfrm>
          <a:prstGeom prst="rect">
            <a:avLst/>
          </a:prstGeom>
          <a:noFill/>
        </p:spPr>
      </p:pic>
      <p:pic>
        <p:nvPicPr>
          <p:cNvPr id="5124" name="Picture 4" descr="https://scontent.fdnk1-1.fna.fbcdn.net/v/t1.15752-0/p280x280/31230447_1740464746013182_2541695387312324608_n.jpg?_nc_cat=0&amp;oh=6b50e7e99f7c2572ef74da704e2d713f&amp;oe=5B6B59C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0"/>
            <a:ext cx="4857752" cy="3646570"/>
          </a:xfrm>
          <a:prstGeom prst="rect">
            <a:avLst/>
          </a:prstGeom>
          <a:noFill/>
        </p:spPr>
      </p:pic>
      <p:pic>
        <p:nvPicPr>
          <p:cNvPr id="5126" name="Picture 6" descr="https://scontent.fdnk1-1.fna.fbcdn.net/v/t1.15752-0/p280x280/31124477_1740464826013174_7741306821620531200_n.jpg?_nc_cat=0&amp;oh=d791eb590f75ccc9d333de3fc1567550&amp;oe=5B9D341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28726" y="2903967"/>
            <a:ext cx="5267337" cy="3954033"/>
          </a:xfrm>
          <a:prstGeom prst="rect">
            <a:avLst/>
          </a:prstGeom>
          <a:noFill/>
        </p:spPr>
      </p:pic>
      <p:pic>
        <p:nvPicPr>
          <p:cNvPr id="5128" name="Picture 8" descr="https://scontent.fdnk1-1.fna.fbcdn.net/v/t1.15752-0/p280x280/31124546_1740464902679833_7422853666844966912_n.jpg?_nc_cat=0&amp;oh=072d8caa065d6df52ffe48ae4115901c&amp;oe=5B4EC03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57222" y="0"/>
            <a:ext cx="4910147" cy="3685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124</Words>
  <Application>Microsoft Office PowerPoint</Application>
  <PresentationFormat>Экран (4:3)</PresentationFormat>
  <Paragraphs>35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«Фокуси трьохвимірного зображення» </vt:lpstr>
      <vt:lpstr>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«Фокуси трьохвимірного зображення»</dc:title>
  <dc:creator>Elena</dc:creator>
  <cp:lastModifiedBy>ЦГ Лицей20</cp:lastModifiedBy>
  <cp:revision>13</cp:revision>
  <dcterms:created xsi:type="dcterms:W3CDTF">2018-04-22T17:47:58Z</dcterms:created>
  <dcterms:modified xsi:type="dcterms:W3CDTF">2018-04-22T19:50:54Z</dcterms:modified>
</cp:coreProperties>
</file>