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CF74EB-03AF-4250-8CE9-CEB72AEFA39E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CF0137-B898-4E24-9E43-8F98A9AF042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latin typeface="+mn-lt"/>
                <a:cs typeface="Times New Roman" pitchFamily="18" charset="0"/>
              </a:rPr>
              <a:t>Директорія</a:t>
            </a:r>
            <a:r>
              <a:rPr lang="uk-UA" dirty="0" smtClean="0">
                <a:latin typeface="+mn-lt"/>
              </a:rPr>
              <a:t> в Харкові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564904"/>
            <a:ext cx="7854696" cy="3500462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 smtClean="0">
                <a:latin typeface="Times New Roman" pitchFamily="18" charset="0"/>
              </a:rPr>
              <a:t>ВИКОНАЛА: КНИШЕНКО ЯНА, </a:t>
            </a:r>
            <a:br>
              <a:rPr lang="uk-UA" sz="2400" dirty="0" smtClean="0">
                <a:latin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</a:rPr>
              <a:t>УЧЕНИЦЯ 10-А КЛАСУ </a:t>
            </a:r>
            <a:br>
              <a:rPr lang="uk-UA" sz="2400" dirty="0" smtClean="0">
                <a:latin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</a:rPr>
              <a:t>ХАРКІВСЬКОЇ СПЕЦІАЛІЗОВАНОЇ </a:t>
            </a:r>
            <a:endParaRPr lang="uk-UA" sz="2400" dirty="0">
              <a:latin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</a:rPr>
              <a:t>ШКОЛИ</a:t>
            </a:r>
            <a:r>
              <a:rPr lang="uk-UA" sz="2400" dirty="0">
                <a:latin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</a:rPr>
              <a:t>I-III</a:t>
            </a:r>
            <a:r>
              <a:rPr lang="uk-UA" sz="2400" dirty="0" smtClean="0">
                <a:latin typeface="Times New Roman" pitchFamily="18" charset="0"/>
              </a:rPr>
              <a:t> СТУПЕНІВ №85 </a:t>
            </a:r>
            <a:br>
              <a:rPr lang="uk-UA" sz="2400" dirty="0" smtClean="0">
                <a:latin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</a:rPr>
              <a:t>ХАРКІВСЬКОЇ МІСЬКОЇ РАДИ </a:t>
            </a:r>
            <a:br>
              <a:rPr lang="uk-UA" sz="2400" dirty="0" smtClean="0">
                <a:latin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</a:rPr>
              <a:t>ХАРКІВСЬКОЇ ОБЛАСТІ </a:t>
            </a:r>
            <a:br>
              <a:rPr lang="uk-UA" sz="2400" dirty="0" smtClean="0">
                <a:latin typeface="Times New Roman" pitchFamily="18" charset="0"/>
              </a:rPr>
            </a:br>
            <a:endParaRPr lang="uk-UA" sz="2400" dirty="0" smtClean="0">
              <a:latin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</a:rPr>
              <a:t>КЕРІВНИК: </a:t>
            </a:r>
            <a:r>
              <a:rPr lang="uk-UA" sz="2400" dirty="0" smtClean="0">
                <a:latin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</a:rPr>
              <a:t>АНТОНЮК ТЕТЯНА ПЕТРІВНА,</a:t>
            </a:r>
            <a:endParaRPr lang="uk-UA" sz="2400" dirty="0" smtClean="0">
              <a:latin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</a:rPr>
              <a:t>УЧИТЕЛЬ ІСТОРІЇ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369270"/>
            <a:ext cx="1411908" cy="2115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24" y="4484748"/>
            <a:ext cx="1656185" cy="237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Головнокомандуючим військ Директорії на Лівобережжі став командир 2-го Запорізького полку полковник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Він у ніч з 17 на 18 листопада проголосив владу Директорії в Харкові.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im0-tub-ua.yandex.net/i?id=cf6c759cad45af1576349384fe33c3fc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428736"/>
            <a:ext cx="4433900" cy="469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412776"/>
          </a:xfrm>
        </p:spPr>
        <p:txBody>
          <a:bodyPr>
            <a:normAutofit fontScale="90000"/>
          </a:bodyPr>
          <a:lstStyle/>
          <a:p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намагався утвердити цю владу на практиці, але виникли труднощі. В Харкові почалися пограбування й насильства, і німецьке командування видало наказ про те, що воно бере владу у свої руки, і за зажадало виведення військ Директорії з Харкова на відстань 20 км.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im0-tub-ua.yandex.net/i?id=628ea820eac6dad2a45d988269b416b8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268760"/>
            <a:ext cx="4572000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s://user32265.clients-cdnnow.ru/localStorage/post/41/5c/51/24/415c5124_resizedScaled_740to4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3933056"/>
            <a:ext cx="4143404" cy="254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1772816"/>
          </a:xfrm>
        </p:spPr>
        <p:txBody>
          <a:bodyPr>
            <a:normAutofit fontScale="90000"/>
          </a:bodyPr>
          <a:lstStyle/>
          <a:p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змушений був наприкінці листопада вивести свої війська із Харкова і повернутися в місто лише 15 грудня. Робітники Харкова вимагали відновлення Харківської Ради робітничих депутатів. Селяни також не підтримали Директорію і відмовлялися вступити до армії УНР, мобілізацію до якої оголосив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0-tub-ua.yandex.net/i?id=7ae6f494705b32e122af24a66c842bf8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34" y="1628800"/>
            <a:ext cx="4572000" cy="280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im0-tub-ua.yandex.net/i?id=184b80b5970d50e8d3eb1521adc551b6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3028975"/>
            <a:ext cx="4067175" cy="283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5800" cy="1630534"/>
          </a:xfrm>
        </p:spPr>
        <p:txBody>
          <a:bodyPr>
            <a:normAutofit fontScale="90000"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Організаційно-виборча комісія в Харкові явочним порядком провела вибори до Рад, але солдати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арештували Президію Ради робітничих депутатів. На знак протесту робітники почали загальний страйк. Злякавшись цього,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звільнив Президію, і на четвертий день страйк припинився.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an-krepost.com/upload/image/1_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700808"/>
            <a:ext cx="7072362" cy="437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628800"/>
          </a:xfrm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січня 1919 року більшовики почали у місті повстання.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Німецькі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війська, яким більшовики пообіцяли сприяти поверненню на батьківщину, не втручались. Солдати Директорії поспішно залишили місто.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://otkudarodom.ua/sites/default/files/004_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340768"/>
            <a:ext cx="6686558" cy="373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305800" cy="1414510"/>
          </a:xfrm>
        </p:spPr>
        <p:txBody>
          <a:bodyPr>
            <a:normAutofit fontScale="90000"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Увечері 2 січня 1919 року через місто проходили останні загони військ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П.Болбочана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03 січня 1919 року влада Директорії в Харкові була ліквідована. Встановлена Радянська влада, яка  існувала до 25 червня 1919 року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https://s-media-cache-ak0.pinimg.com/236x/74/83/27/748327a689e713044cc7c5b2fa7637c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857784" cy="253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2" name="Picture 6" descr="http://img-fotki.yandex.ru/get/9218/97833783.2fc/0_a7412_ff47a014_X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880" y="3676643"/>
            <a:ext cx="5572164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 Директорії УНР в еміграції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77777"/>
            <a:ext cx="2592288" cy="3855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5733256"/>
            <a:ext cx="4446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Симон Петлюра, </a:t>
            </a:r>
            <a:b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Отаман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Флоту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52" y="1955733"/>
            <a:ext cx="3013313" cy="377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38975" y="5733256"/>
            <a:ext cx="444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Лівицький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громадсько-політичний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УНР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99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81274"/>
            <a:ext cx="194421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1918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5428262"/>
            <a:ext cx="4464496" cy="1269702"/>
          </a:xfrm>
        </p:spPr>
        <p:txBody>
          <a:bodyPr/>
          <a:lstStyle/>
          <a:p>
            <a:pPr algn="ctr"/>
            <a:r>
              <a:rPr lang="uk-UA" sz="4800" dirty="0" smtClean="0">
                <a:solidFill>
                  <a:schemeClr val="accent1">
                    <a:lumMod val="75000"/>
                  </a:schemeClr>
                </a:solidFill>
              </a:rPr>
              <a:t>Слава Україні!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56176" y="1604883"/>
            <a:ext cx="2597122" cy="488708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chemeClr val="accent1">
                    <a:lumMod val="75000"/>
                  </a:schemeClr>
                </a:solidFill>
              </a:rPr>
              <a:t>2018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551827" y="692696"/>
            <a:ext cx="5211125" cy="382337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0192" y="2986842"/>
            <a:ext cx="2597121" cy="259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1" y="1942542"/>
            <a:ext cx="1481456" cy="333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5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571744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Дякую за увагу !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428760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   Харків з кінця ХІХ – початку ХХ століття був одним із найбільших промислових, торгівельних, транспортних центрів України і всієї  Російської імперії.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cn1.nevsedoma.com.ua/images/2011/113/2/moscow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07196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www.rzd-expo.ru/history/plants/Sormovo_locomotives/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392909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Picture 6" descr="http://1stolica.com.ua/wp-content/gallery/stariy-kharkov_1/p4898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7331" y="3933056"/>
            <a:ext cx="4548198" cy="246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285884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Широкі верстви населення Харкова схвалили перемогу революції в Петрограді у лютому 1917 року. У місті вирувало суспільно-політичне життя. Активізували свою роботу й українські сили. Жовтневі революційні події 1917 року привели до гострої політичної боротьби.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2day.kh.ua/wp-content/uploads/2017/01/1218760764_27-e14832703053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85778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https://img-fotki.yandex.ru/get/17865/97833783.c35/0_1248f3_fee2dc64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000504"/>
            <a:ext cx="5000660" cy="2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21447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Українська Центральна Рада 31 жовтня 1917 року проголосила свою владу в Україні, 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листопада ІІІ Універсал засвідчив, що Україна стала Українською Народною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Республікою.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mykharkov.info/wp-content/uploads/2016/12/imperatorskij-un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786346" cy="2143140"/>
          </a:xfrm>
          <a:prstGeom prst="rect">
            <a:avLst/>
          </a:prstGeom>
          <a:noFill/>
        </p:spPr>
      </p:pic>
      <p:pic>
        <p:nvPicPr>
          <p:cNvPr id="12292" name="Picture 4" descr="https://img-fotki.yandex.ru/get/15578/97833783.d6d/0_1315d1_b0a0b16e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4857784" cy="2643206"/>
          </a:xfrm>
          <a:prstGeom prst="rect">
            <a:avLst/>
          </a:prstGeom>
          <a:noFill/>
        </p:spPr>
      </p:pic>
      <p:pic>
        <p:nvPicPr>
          <p:cNvPr id="12294" name="Picture 6" descr="https://pastvu.com/_p/a/f/r/2/fr27iwg9ryj72f41d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714488"/>
            <a:ext cx="3714776" cy="2995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145" y="-99392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І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Універсалі 9 січня 1918 року Українська Центральна Рада проголосила Українську Народну Республіку суверенною державою українського народу</a:t>
            </a:r>
            <a:r>
              <a:rPr lang="uk-UA" sz="2000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www.etoretro.ru/data/media/25/img12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9343" y="836712"/>
            <a:ext cx="5643602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ttp://www.etoretro.ru/data/media/25/1312386473c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9000"/>
            <a:ext cx="5143536" cy="292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5800" cy="1418484"/>
          </a:xfrm>
        </p:spPr>
        <p:txBody>
          <a:bodyPr>
            <a:normAutofit fontScale="90000"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Командування військ Німеччини і Австро-Угорщини, до яких  УНР звернулась по допомогу, вирішило послати в Україну регулярні німецькі й австро-угорські війська, тобто почати військову інтервенцію проти країни, яка підписала з ними мирний договір 27 січня 1918 року.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im0-tub-ua.yandex.net/i?id=f69b86ac945668df9cec51052121dc32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5591175" cy="423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197" y="1812802"/>
            <a:ext cx="2286198" cy="404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428768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 почали наступ 18 лютого 1918 року з району Ковеля на Київ, Полтаву, Харків, Ростов. Щоб наступ іноземних військ виглядав як допомога Україні, разом з ними пішли в наступ і військові частини УНР ‒ Запорізький загін, Гайдамацький кіш, курінь січових стрільців та інші.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AutoShape 2" descr="https://balakliets.kharkov.ua/represent/ms/1-charkov/1-3-street/1-3-3/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balakliets.kharkov.ua/represent/ms/1-charkov/1-3-street/1-3-3/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dalizovut.narod.ru/ulizy/3ul/3_4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02193"/>
            <a:ext cx="464343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https://i.pinimg.com/736x/33/48/a0/3348a01aae2eb004c109cd0155c3e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064"/>
            <a:ext cx="435768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643074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Більшовики почали формувати червоногвардійські й червоноармійські військові загони і полки, яким надавала допомогу Радянська Росія.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Німецькі війська з частинами Центральної Ради, зокрема Запорізької дивізії під командуванням генерала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Натієва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частини якої очолювали полковники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Болбочан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 та інші, вирушили в бік Харкова.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cn15.nevsedoma.com.ua/photo/10/1037/344_files/moscow_1920s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08" y="1844824"/>
            <a:ext cx="6667500" cy="460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5800" cy="1928826"/>
          </a:xfrm>
        </p:spPr>
        <p:txBody>
          <a:bodyPr>
            <a:normAutofit fontScale="90000"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9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листопада1918 року в Німеччині перемогла революція і Брестський мирний договір був анульований.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 14 листопада 1918 року створили Директорію, яка оголосила боротьбу проти гетьмана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П.Скоропадського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який згодом зрікся влади, і Директорія урочисто в’їхала до Києва 17 грудня 1918 року.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im0-tub-ua.yandex.net/i?id=a7187bc563f62760c5ba951f92ccfc27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2143116"/>
            <a:ext cx="525388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</TotalTime>
  <Words>444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Директорія в Харкові              </vt:lpstr>
      <vt:lpstr>    Харків з кінця ХІХ – початку ХХ століття був одним із найбільших промислових, торгівельних, транспортних центрів України і всієї  Російської імперії. </vt:lpstr>
      <vt:lpstr>Широкі верстви населення Харкова схвалили перемогу революції в Петрограді у лютому 1917 року. У місті вирувало суспільно-політичне життя. Активізували свою роботу й українські сили. Жовтневі революційні події 1917 року привели до гострої політичної боротьби.</vt:lpstr>
      <vt:lpstr>   Українська Центральна Рада 31 жовтня 1917 року проголосила свою владу в Україні, і 7 листопада ІІІ Універсал засвідчив, що Україна стала Українською Народною Республікою.</vt:lpstr>
      <vt:lpstr>    В ІV Універсалі 9 січня 1918 року Українська Центральна Рада проголосила Українську Народну Республіку суверенною державою українського народу. </vt:lpstr>
      <vt:lpstr>    Командування військ Німеччини і Австро-Угорщини, до яких  УНР звернулась по допомогу, вирішило послати в Україну регулярні німецькі й австро-угорські війська, тобто почати військову інтервенцію проти країни, яка підписала з ними мирний договір 27 січня 1918 року. </vt:lpstr>
      <vt:lpstr>  Німецькі війська почали наступ 18 лютого 1918 року з району Ковеля на Київ, Полтаву, Харків, Ростов. Щоб наступ іноземних військ виглядав як допомога Україні, разом з ними пішли в наступ і військові частини УНР ‒ Запорізький загін, Гайдамацький кіш, курінь січових стрільців та інші.  </vt:lpstr>
      <vt:lpstr>     Більшовики почали формувати червоногвардійські й червоноармійські військові загони і полки, яким надавала допомогу Радянська Росія.  Німецькі війська з частинами Центральної Ради, зокрема Запорізької дивізії під командуванням генерала Натієва, частини якої очолювали полковники Болбочан, Петров та інші, вирушили в бік Харкова. </vt:lpstr>
      <vt:lpstr>     9 листопада1918 року в Німеччині перемогла революція і Брестський мирний договір був анульований.      В Україні 14 листопада 1918 року створили Директорію, яка оголосила боротьбу проти гетьмана П.Скоропадського, який згодом зрікся влади, і Директорія урочисто в’їхала до Києва 17 грудня 1918 року.   </vt:lpstr>
      <vt:lpstr>Головнокомандуючим військ Директорії на Лівобережжі став командир 2-го Запорізького полку полковник П.Болбочан. Він у ніч з 17 на 18 листопада проголосив владу Директорії в Харкові.</vt:lpstr>
      <vt:lpstr>П.Болбочан намагався утвердити цю владу на практиці, але виникли труднощі. В Харкові почалися пограбування й насильства, і німецьке командування видало наказ про те, що воно бере владу у свої руки, і за зажадало виведення військ Директорії з Харкова на відстань 20 км. </vt:lpstr>
      <vt:lpstr>П.Болбочан змушений був наприкінці листопада вивести свої війська із Харкова і повернутися в місто лише 15 грудня. Робітники Харкова вимагали відновлення Харківської Ради робітничих депутатів. Селяни також не підтримали Директорію і відмовлялися вступити до армії УНР, мобілізацію до якої оголосив П.Болбочан.  </vt:lpstr>
      <vt:lpstr>Організаційно-виборча комісія в Харкові явочним порядком провела вибори до Рад, але солдати П.Болбочана арештували Президію Ради робітничих депутатів. На знак протесту робітники почали загальний страйк. Злякавшись цього, П.Болбочан звільнив Президію, і на четвертий день страйк припинився.  </vt:lpstr>
      <vt:lpstr>01 січня 1919 року більшовики почали у місті повстання. Німецькі війська, яким більшовики пообіцяли сприяти поверненню на батьківщину, не втручались. Солдати Директорії поспішно залишили місто.   </vt:lpstr>
      <vt:lpstr>Увечері 2 січня 1919 року через місто проходили останні загони військ П.Болбочана, і 03 січня 1919 року влада Директорії в Харкові була ліквідована. Встановлена Радянська влада, яка  існувала до 25 червня 1919 року.  </vt:lpstr>
      <vt:lpstr>Керівники Директорії УНР в еміграції</vt:lpstr>
      <vt:lpstr>1918</vt:lpstr>
      <vt:lpstr>Дякую за увагу 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Директорія в Харкові</dc:title>
  <dc:creator>Алина Кнышенко</dc:creator>
  <cp:lastModifiedBy>Ирина</cp:lastModifiedBy>
  <cp:revision>18</cp:revision>
  <dcterms:created xsi:type="dcterms:W3CDTF">2018-03-29T18:16:31Z</dcterms:created>
  <dcterms:modified xsi:type="dcterms:W3CDTF">2018-04-22T19:58:02Z</dcterms:modified>
</cp:coreProperties>
</file>