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73" r:id="rId3"/>
    <p:sldId id="269" r:id="rId4"/>
    <p:sldId id="270" r:id="rId5"/>
    <p:sldId id="271" r:id="rId6"/>
    <p:sldId id="263" r:id="rId7"/>
    <p:sldId id="264" r:id="rId8"/>
    <p:sldId id="265" r:id="rId9"/>
    <p:sldId id="272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73"/>
            <p14:sldId id="269"/>
            <p14:sldId id="270"/>
            <p14:sldId id="271"/>
            <p14:sldId id="263"/>
            <p14:sldId id="264"/>
            <p14:sldId id="265"/>
            <p14:sldId id="272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3AB"/>
    <a:srgbClr val="3F72C2"/>
    <a:srgbClr val="6EAEE3"/>
    <a:srgbClr val="D8CEC8"/>
    <a:srgbClr val="CEC2BA"/>
    <a:srgbClr val="F6F6F6"/>
    <a:srgbClr val="3A5896"/>
    <a:srgbClr val="2473AC"/>
    <a:srgbClr val="323A3C"/>
    <a:srgbClr val="8A5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60" y="151990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9143999" cy="1733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54488" y="654757"/>
            <a:ext cx="6208889" cy="2774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Фокус</a:t>
            </a:r>
          </a:p>
          <a:p>
            <a:r>
              <a:rPr lang="ru-RU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«</a:t>
            </a:r>
            <a:r>
              <a:rPr lang="ru-RU" sz="5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Літаючий</a:t>
            </a:r>
            <a:r>
              <a:rPr lang="ru-RU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5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вогонь</a:t>
            </a:r>
            <a:r>
              <a:rPr lang="ru-RU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»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8978" y="3739361"/>
            <a:ext cx="4572000" cy="25853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/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Виконав:Козік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Іван Олегович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uk-UA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учень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класу, фізико-математичного профілю, 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Славутського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обласного спеціалізованого ліцею-інтернату поглибленої підготовки учнів в галузі науки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Коваль Віктор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Людвигович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вчитель фізики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Славутського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обласного спеціалізованого ліцею-інтернату поглибленої підготовки учнів в галузі науки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Пояснення: </a:t>
            </a:r>
            <a:endParaRPr lang="ru-RU" sz="54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111" y="1287254"/>
            <a:ext cx="8037688" cy="4889709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 ми добавляємо чорнило в сопло то їх 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язка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забиває вихідний отвір. При натисканні затвору газ починає виходити тонким струменем і під більш високим тиском ніж при нормальних умовах. Таким чином газ не встигає змішуватися з киснем, що міститься в повітрі. Пройшовши деяку відстань через опір повітря, газ втрачає надану швидкість, змішується з повітрям і запалюється на деякій відстані.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en-US" sz="54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  <a:cs typeface="Times New Roman" panose="02020603050405020304" pitchFamily="18" charset="0"/>
              </a:rPr>
              <a:t>:</a:t>
            </a:r>
            <a:endParaRPr lang="ru-RU" sz="54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роцес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горіння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горюча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окисник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кисень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змішуються у певних пропорціях при яких можлива реакція окиснення (горіння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60" y="-543464"/>
            <a:ext cx="7869890" cy="697813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0" y="978779"/>
            <a:ext cx="5602310" cy="4160132"/>
          </a:xfrm>
        </p:spPr>
      </p:pic>
    </p:spTree>
    <p:extLst>
      <p:ext uri="{BB962C8B-B14F-4D97-AF65-F5344CB8AC3E}">
        <p14:creationId xmlns:p14="http://schemas.microsoft.com/office/powerpoint/2010/main" val="382595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проекту:</a:t>
            </a:r>
            <a:endParaRPr lang="ru-RU" sz="54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Аналіз дослідів з книги 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Я.І.Перельмана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«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Цікава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фізика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»</a:t>
            </a: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;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Дослідження молекулярних властивостей речовин.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5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Завдання:</a:t>
            </a:r>
            <a:endParaRPr lang="ru-RU" sz="54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Провести дослідження газу, що подається під тиском у середовище</a:t>
            </a:r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lvl="0"/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Пояснити </a:t>
            </a:r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явища, які відбуваються в процесі проведення  </a:t>
            </a: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експерименту.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60" y="151989"/>
            <a:ext cx="7869890" cy="142664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uk-UA" sz="5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Матеріали </a:t>
            </a:r>
            <a:r>
              <a:rPr lang="uk-UA" sz="5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</a:t>
            </a:r>
            <a:br>
              <a:rPr lang="uk-UA" sz="5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5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обладнання:</a:t>
            </a:r>
            <a:endParaRPr lang="ru-RU" sz="54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085" y="1753081"/>
            <a:ext cx="7869890" cy="4889709"/>
          </a:xfrm>
        </p:spPr>
        <p:txBody>
          <a:bodyPr/>
          <a:lstStyle/>
          <a:p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Кулькова ручка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</a:t>
            </a: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</a:p>
          <a:p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Запальничка, плоскогубці, сірники.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87" y="664995"/>
            <a:ext cx="7869890" cy="26137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фокуса нам буде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стрижень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кулькової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ручки. З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видалити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фокуса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запальничка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897" y="2833509"/>
            <a:ext cx="4152948" cy="3115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37094" y="0"/>
            <a:ext cx="6055743" cy="92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Хід роботи</a:t>
            </a:r>
            <a:endParaRPr lang="ru-RU" sz="54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60" y="1"/>
            <a:ext cx="7869890" cy="3409243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Підносимо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пластмасовий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стрижень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незапаленої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запальнички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сопла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стрижень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злегка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дмухнути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крапелька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чорнила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сопло.</a:t>
            </a: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81" y="3009613"/>
            <a:ext cx="3085623" cy="25455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813" y="3009613"/>
            <a:ext cx="3406232" cy="25455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6243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449" y="471093"/>
            <a:ext cx="7869890" cy="2941167"/>
          </a:xfrm>
        </p:spPr>
        <p:txBody>
          <a:bodyPr>
            <a:normAutofit/>
          </a:bodyPr>
          <a:lstStyle/>
          <a:p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запалюємо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і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насолоджуємося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дивним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явищем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повітрі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ширяє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вогник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Чим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сильніше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натискаєте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пуск газу на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запальничці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парити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вогник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37" y="2913519"/>
            <a:ext cx="3521299" cy="2764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505" y="2928053"/>
            <a:ext cx="4138437" cy="2735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50701" y="9428"/>
            <a:ext cx="3401059" cy="92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uk-UA" sz="54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Результат: </a:t>
            </a:r>
            <a:endParaRPr lang="ru-RU" sz="54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167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Цікавий факт</a:t>
            </a:r>
            <a:r>
              <a:rPr lang="en-US" sz="54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:</a:t>
            </a:r>
            <a:endParaRPr lang="ru-RU" sz="54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104182"/>
            <a:ext cx="7869890" cy="5072782"/>
          </a:xfrm>
        </p:spPr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Полум'я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утворю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ється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висоті до 8 см від сопла запальнички, отож головка сірника не запалиться на цьому проміжку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лише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вогник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заданій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висоті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запалить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сірник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ое видео34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1495" y="3614469"/>
            <a:ext cx="4717691" cy="2653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09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</TotalTime>
  <Words>323</Words>
  <Application>Microsoft Office PowerPoint</Application>
  <PresentationFormat>Экран (4:3)</PresentationFormat>
  <Paragraphs>27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Forte</vt:lpstr>
      <vt:lpstr>Times New Roman</vt:lpstr>
      <vt:lpstr>Office Theme</vt:lpstr>
      <vt:lpstr>Презентация PowerPoint</vt:lpstr>
      <vt:lpstr>Презентация PowerPoint</vt:lpstr>
      <vt:lpstr>Мета проекту:</vt:lpstr>
      <vt:lpstr>Завдання:</vt:lpstr>
      <vt:lpstr>Матеріали та  обладнання:</vt:lpstr>
      <vt:lpstr>Для фокуса нам буде потрібно звичайний стрижень від кулькової ручки. З нього треба видалити металевий елемент. Також для фокуса необхідна стандартна запальничка.</vt:lpstr>
      <vt:lpstr>Підносимо пластмасовий стрижень до незапаленої запальнички. До сопла необхідно максимально близько встановити стрижень і злегка дмухнути в останній. Це потрібно, щоб маленька крапелька чорнила потрапила в сопло.</vt:lpstr>
      <vt:lpstr>Тепер запалюємо  і насолоджуємося дивним явищем: в повітрі ширяє вогник. Чим сильніше ви натискаєте на пуск газу на запальничці, тим далі буде парити вогник.</vt:lpstr>
      <vt:lpstr>Цікавий факт:</vt:lpstr>
      <vt:lpstr>Пояснення: </vt:lpstr>
      <vt:lpstr>Висновок:</vt:lpstr>
      <vt:lpstr>Дякую за увагу!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VICTOR</cp:lastModifiedBy>
  <cp:revision>214</cp:revision>
  <dcterms:created xsi:type="dcterms:W3CDTF">2016-11-18T14:12:19Z</dcterms:created>
  <dcterms:modified xsi:type="dcterms:W3CDTF">2018-04-19T07:07:16Z</dcterms:modified>
</cp:coreProperties>
</file>