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3E164-3F59-44E4-BA82-C68BD3CE21D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B1526-5696-407C-B058-7AB60047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96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B1526-5696-407C-B058-7AB60047221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Charming-Frames-Butterfly-PP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591667"/>
            <a:ext cx="7772400" cy="1470025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Повстанський рух під проводом </a:t>
            </a:r>
            <a:r>
              <a:rPr lang="uk-UA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Нікіфора</a:t>
            </a: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Григор'єва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50" y="548680"/>
            <a:ext cx="59007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5256584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80865"/>
            <a:ext cx="26035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13" y="5482958"/>
            <a:ext cx="3412466" cy="137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33655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Лена\Downloads\Mh1yhR0tQp8 (1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4" t="3419" r="6780" b="58380"/>
          <a:stretch/>
        </p:blipFill>
        <p:spPr bwMode="auto">
          <a:xfrm>
            <a:off x="395536" y="2548712"/>
            <a:ext cx="1884689" cy="293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764704"/>
            <a:ext cx="4499457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Взяття Херсона і Миколаєва створили сприятливі умови для подальшого наступу червоноармійських частин.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Григор'євці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все більше втягувалися у збройну боротьбу своїх земляків проти каральних та продовольчих загонів.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7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травня 1919 р. на центральній площі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Єлисаветграда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Ю.Тютюнник оголосив підготовлений отаманським штабом і надрукований в тисячах примірниках Універсал отамана Григор'єва, в якому змальовувалася загальна ситуація в Україні, що склалася внаслідок безперервних воєн, проголошувалися загальнодемократичні гасла, використовувалися деякі положення есерівської програми. 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Всупереч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своєму начальнику штабу Григор'єв розробив власний план, який враховував існування двох реальних сил - військ С. Петлюри та А.Денікіна. Отаман вирішив захопити Лівобережжя, стати між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«самостійниками»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та білогвардійцями, а потім диктувати їм свої умови, шантажуючи можливістю приєднання до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суперника.</a:t>
            </a:r>
          </a:p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Тим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часом радянська влада вже оголосила, що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Григор’єв вже є зрадником і тому підлягає негайній ліквідації разом з прибічниками.</a:t>
            </a:r>
          </a:p>
        </p:txBody>
      </p:sp>
      <p:pic>
        <p:nvPicPr>
          <p:cNvPr id="8196" name="Picture 4" descr="C:\Users\Лена\Desktop\Новый рисунок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606000" cy="26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Лена\Desktop\Новый рисунок (1)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80" y="2727729"/>
            <a:ext cx="2619977" cy="25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Лена\Desktop\Новый рисунок (2)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8"/>
          <a:stretch/>
        </p:blipFill>
        <p:spPr bwMode="auto">
          <a:xfrm>
            <a:off x="167049" y="5276689"/>
            <a:ext cx="2546587" cy="172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67661"/>
            <a:ext cx="4536504" cy="557748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Між тим хвиля селянського невдоволення дозволила військам Григор'єва швидко і порівняно легко захопити Олександрію, Кременчук,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Бобринську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, Черкаси, Золотоношу, Катеринослав,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Єлисаветград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(вдруге - 15 травня), П'ятихатки, Миколаїв, Херсон. Майже в усіх цих містах тилові частини Червоної Армії, що в переважній більшості складалися с селян, перейшли на бік повстанців.</a:t>
            </a:r>
          </a:p>
          <a:p>
            <a:pPr marL="0" indent="0" algn="just">
              <a:buNone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 Займаючи міста, повстанці обов'язково звільняли з тюрем ув'язнених, що давало можливість радянським урядовцям обвинувачувати Григор'єва в потуранні карним злочинцям.</a:t>
            </a:r>
          </a:p>
          <a:p>
            <a:pPr marL="0" indent="0" algn="just"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   14 травня 1919 р. Х.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Раковський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підписав відозву до червоноармійців, які воювали проти Григор'єва. У відозві повідомлялось про успіхи більшовиків, але не згадувалось, що у Херсоні на бік Григор'єва перейшли майже у повному складі два великих червоноармійських підрозділи - полк ім. Дорошенка (5 тис. бійців) та 2-й Кримський стрілецький полк. 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Григор'євське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повстання майже всюди супроводжувалося хвилею кривавих єврейських погромів, внаслідок яких загинуло багато людей. </a:t>
            </a:r>
          </a:p>
          <a:p>
            <a:pPr marL="0" indent="0" algn="just"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     Досить скоро Григор'єв втратив темп наступу і його становище почало швидко погіршуватись. </a:t>
            </a:r>
          </a:p>
          <a:p>
            <a:pPr algn="just"/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Лена\Desktop\290px-Авантюра_Григорьева_19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0526"/>
            <a:ext cx="3523350" cy="2915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ена\Desktop\210px-Caricature_of_ataman_Grigory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1124"/>
            <a:ext cx="2160240" cy="2828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0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548680"/>
            <a:ext cx="4392488" cy="57606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У другій половині травня 1919 р. червоноармійські війська здобули нові перемоги над повстанцями, повернувши собі Кременчук,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Бобринську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Черкаси,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Єлисаветград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Олександрію, Миколаїв, Херсон. На 1 червня 1919 р. кілька тисяч повстанців загинуло у боях, а близько 7 тисяч потрапили у полон.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Отаман з рештою своїх військ (5-6 тисяч бійців) відійшов у херсонські степи та вже незабаром спробував знов розширити район повстання, відтягнувши частину сил противника на інші напрями.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Григор'єв продовжував боротьбу і вів пошуки союзників. Неодноразово звертався  з цього приводу до Нестора Махна, який у цей час також знаходився в дуже неприємному становищі. Григор'єв намагався встановити зв'язок й з Урядом УНР, написавши 28 червня 1919 р. листа С.Петлюрі, в якому підкреслив, що для України зовнішній ворог не становить загрози, на відміну від внутрішніх негараздів.</a:t>
            </a: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16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липня 1919 р., вірогідно під впливом близьких соратників Махна, він написав ще одного листа до голови Уряду УНР, в якому вже підкреслив, що назавжди залишається прибічником Радянської України.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ена\Desktop\300px-Grigoriev-ata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1" y="785753"/>
            <a:ext cx="4472744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ена\Downloads\1410895379_nestor_makhno_petlyura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5" y="4509120"/>
            <a:ext cx="2873896" cy="1762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620688"/>
            <a:ext cx="5122912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У липні 1919 р. навіть найближче оточення отамана Григор'єва зрозуміло, що справа, за яку вони боролися, безнадійна. 16 липня до Криворізького виконкому добровільно з'явився з повинною брат отамана - Олександр Григор'єв. Не дивлячись на критичний стан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григор'євщини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Радянський уряд так і не зміг власними силами остаточно придушити цей повстанський рух. Розбиті загони отамана розсіялись по Херсонщині і продовжували вести партизанську боротьбу з червоноармійськими частинами та органами Радянської влади.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27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липня у с.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Сентово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Єлисаветградщині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Махно ліквідував Григор'єва. Це трапилося під час з'їзду (або наради)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григор'євських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і махновських повстанців Н. Махно, О. Чубенко та інші керівники махновців спочатку обвинуватили Н. Григор'єва у зраді народних інтересів, а потім протягом 2-3 хвилин на очах делегатів з Катеринославщини, Херсонщини і Таврії вбили Григор'єва та його найближче оточення. З'їзд схвалив те, що сталось. Частина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григор'євців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приєдналась до Махна, частина розійшлась по домівках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4" y="476672"/>
            <a:ext cx="2736304" cy="571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6156" y="598190"/>
            <a:ext cx="3676224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Незабаром задоволений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Раховський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офіційно повідомив про ліквідацію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григор'євського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повстання. Він перерахував сили, з якими отаман розпочав боротьбу: 20 тисяч штиків, 52 гармати, 100 кулеметів, 10 панцерників, сотні тисяч патронів, мільйон снарядів; констатував факт звільнення з-під контролю повстанців Кременчука, Знам'янки,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Єлисаветграда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П'ятихаток,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Користівки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Олександрії,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Бобринської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Миколаєва, Херсона; обвинуватив Григор'єва у тому, що він полегшував завдання іноземним загарбникам, Румунії, білогвардійцям.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28 липня Н.Махно з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с.Виски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повідомив телеграфом про смерть отамана Григор'єва і узяв всі «історичні наслідки» на себе.</a:t>
            </a:r>
          </a:p>
          <a:p>
            <a:endParaRPr lang="ru-RU" dirty="0"/>
          </a:p>
        </p:txBody>
      </p:sp>
      <p:pic>
        <p:nvPicPr>
          <p:cNvPr id="6146" name="Picture 2" descr="C:\Users\Лена\Downloads\i_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3916"/>
            <a:ext cx="2736304" cy="221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на\Downloads\50-Grigoryev-205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8190"/>
            <a:ext cx="19526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Лена\Desktop\370px-TrotskyAtThePolishFront-19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22" y="2026939"/>
            <a:ext cx="2745134" cy="2010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69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-142875"/>
            <a:ext cx="9523413" cy="7145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>
            <a:normAutofit fontScale="3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Беззаперечно можна стверджувати, що Н.Григор'єв є видатним українським полководцем, політичним діячем всеукраїнського масштабу. Його роль в українській визвольній війні періоду 1918-1920 </a:t>
            </a:r>
            <a:r>
              <a:rPr lang="uk-UA" sz="4800" dirty="0" err="1" smtClean="0">
                <a:latin typeface="Times New Roman" pitchFamily="18" charset="0"/>
                <a:cs typeface="Times New Roman" pitchFamily="18" charset="0"/>
              </a:rPr>
              <a:t>р.р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. є дуже вагомою і якщо б не прикра обставина його загибелі, не відомо ще чим могла б обернутися експансія більшовиків на територію України.</a:t>
            </a:r>
          </a:p>
          <a:p>
            <a:pPr algn="just">
              <a:buFont typeface="Wingdings" pitchFamily="2" charset="2"/>
              <a:buChar char="Ø"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Григор’єв зумів організувати повстанські загони, які згодом переросли у повноцінну бойову одиницю, з якою рахувалися усі учасники національно-визвольних змагань на теренах України. Його військові заслуги вражають: один, без спеціальної військової освіти, командував багатотисячними загонами. Більше того, він одержував чимало перемог, в яких поніс мінімум втрат, порівняно з противником. </a:t>
            </a:r>
            <a:r>
              <a:rPr lang="uk-UA" sz="4800" dirty="0" err="1" smtClean="0">
                <a:latin typeface="Times New Roman" pitchFamily="18" charset="0"/>
                <a:cs typeface="Times New Roman" pitchFamily="18" charset="0"/>
              </a:rPr>
              <a:t>Нечікаючи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конкретних наказів від керівництва, отаман сам намагався вирішувати проблеми місцевого населення. </a:t>
            </a:r>
          </a:p>
          <a:p>
            <a:pPr algn="just">
              <a:buFont typeface="Wingdings" pitchFamily="2" charset="2"/>
              <a:buChar char="Ø"/>
            </a:pPr>
            <a:r>
              <a:rPr lang="uk-UA" sz="4800" dirty="0">
                <a:latin typeface="Times New Roman" pitchFamily="18" charset="0"/>
                <a:cs typeface="Times New Roman" pitchFamily="18" charset="0"/>
              </a:rPr>
              <a:t>Отаман Григор'єв, який очолив в 1919 році антибільшовицьке повстання на Україні, став прототипом персонажа Пана-Отамана </a:t>
            </a:r>
            <a:r>
              <a:rPr lang="uk-UA" sz="4800" dirty="0" err="1">
                <a:latin typeface="Times New Roman" pitchFamily="18" charset="0"/>
                <a:cs typeface="Times New Roman" pitchFamily="18" charset="0"/>
              </a:rPr>
              <a:t>Гріціяна</a:t>
            </a:r>
            <a:r>
              <a:rPr lang="uk-UA" sz="4800" dirty="0">
                <a:latin typeface="Times New Roman" pitchFamily="18" charset="0"/>
                <a:cs typeface="Times New Roman" pitchFamily="18" charset="0"/>
              </a:rPr>
              <a:t> Таврійського в радянському фільмі «Весілля в Малинівці», створеному в 1967 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році.</a:t>
            </a:r>
          </a:p>
          <a:p>
            <a:pPr algn="just">
              <a:buFont typeface="Wingdings" pitchFamily="2" charset="2"/>
              <a:buChar char="Ø"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Отже, роки української революції та громадянської війни 1917–1921 рр. були визначальними для українського народу на шляху до національного самовизначення. У ці роки, на території України проходили знакові битви, та політичні протистояння інших держав, що справили неабиякий вплив як на формування політичних здібностей серед української інтелігенції та підняли свідомість українського селянства.</a:t>
            </a:r>
          </a:p>
          <a:p>
            <a:endParaRPr lang="uk-UA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8913" y="0"/>
            <a:ext cx="8876506" cy="1484784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Висновки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Лена\Desktop\IMG_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11195" r="8164" b="12491"/>
          <a:stretch/>
        </p:blipFill>
        <p:spPr bwMode="auto">
          <a:xfrm>
            <a:off x="3203848" y="4674957"/>
            <a:ext cx="3352239" cy="232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91264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       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даної роботи полягає у відстеженні й аналізі подій 1917-1919 років на території Херсонщини та встановлення значення постаті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Нікіфора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Грогор’єва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як  лідера  селян Південної та Центральної України.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 : </a:t>
            </a:r>
          </a:p>
          <a:p>
            <a:pPr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висвітлити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постать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Нікіфора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Григор’єва як політика - революціонера;</a:t>
            </a:r>
          </a:p>
          <a:p>
            <a:pPr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показати здібності отамана в якості військового стратега;</a:t>
            </a:r>
          </a:p>
          <a:p>
            <a:pPr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дослідити  бойові дії повстанських загонів під проводом Григор’єва</a:t>
            </a:r>
            <a:endParaRPr lang="uk-UA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Об’єкт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селянські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повстанські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українських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землях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революції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національних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виборювань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инекнення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та розвиток   повстанських рухів під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керівництвом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Нікіфора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Григор’єва.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620688"/>
            <a:ext cx="483488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 Історію України взагалі та повстансько-партизанського руху зокрема ми розпочинаємо пізнавати в наш час заново, так як багато їх сторінок було сфальсифіковано. Однією з таких «білих плям» є повстанський рух в Україні 1917-1920 років і його найвище піднесення в 1919-1920 роках на Півдні..    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Повстанський рух селян Півдня України мав глибокі історичні корені. Починався він ще в період заселення цих окраїнних територій, на які весь час нападали вороги і проти кого боролося волелюбне селянство. </a:t>
            </a: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 Причинами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повстань 1919-1920 років проти більшовицької та денікінської влад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послужили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невирішеність аграрного та національного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питань;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еквізиціі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примусова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мобілізація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Головна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відміннісгь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між більшовицьким (ліва диктатура) та білогвардійським (права диктатура) режимами полягала в земельному та релігійному питаннях.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5398"/>
            <a:ext cx="3087603" cy="1631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" y="2924944"/>
            <a:ext cx="3006855" cy="1435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9" y="4541878"/>
            <a:ext cx="3006854" cy="154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2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" y="-412964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732" y="188640"/>
            <a:ext cx="4824536" cy="2592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Опираючись на джерельний матеріал:, головним чином архівний, ми вважаємо за потрібне в повстансько-партизанському русі селян Півдня України 1919-1920 рр. виділити чотири напрями. Два головних — </a:t>
            </a: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антибільшовицький і </a:t>
            </a:r>
            <a:r>
              <a:rPr lang="uk-UA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антиденікінський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та два перехідних — </a:t>
            </a:r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стихійний, або суто селянський, і ,,бандитський» (кримінальний). 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Найбільш яскраво виявив себе повстансько-партизанський рух селян Півдня України в двох напрямах: антибільшовицькому і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антиденгкінському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843452"/>
            <a:ext cx="40324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Антиденікінські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повстання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виникали теж стихійно, але під впливом лівих партій отримували певне політичне забарвлення.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еред повстань періоду денікінщини можна виділити, по-перше, </a:t>
            </a:r>
            <a:r>
              <a:rPr lang="uk-UA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антиденікінеький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напрям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— власне селянські загони (червоно-зелений рух у Криму), 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більшовицькі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Ананьївський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та Дніпровський повіти на Херсонщині) </a:t>
            </a:r>
            <a:r>
              <a:rPr lang="uk-UA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борьбистсько-боротьбистські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(загони в катакомбах біля Одеси), </a:t>
            </a:r>
            <a:r>
              <a:rPr lang="uk-UA" sz="1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націюнальні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повстання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(єврейські  та болгарські ), 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махновщина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— як вияв селянської ідеології; по-друге, </a:t>
            </a:r>
            <a:r>
              <a:rPr lang="uk-UA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антибільшовицький напрям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Він був представлений загонами, куркульської самооборони» (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Безюківський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монастир на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Херсощині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). Діяли просто бандитські формування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10535" y="2852936"/>
            <a:ext cx="41044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Антибільшовицькі повстання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були, головним чином, стихійними. Вплив партій, зокрема, есерівських чи анархістів, прослідковувався на Півдні України слабко, лише в діях їх окремих представників. Проте типи повстань були різноманітними: 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армійські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(заколоти М.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Григор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єва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Н.Махна та полковників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Левашевського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і Макарова у Вознесенському), 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національні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(повстання німецьких та болгарських колоністів на Одещині та Миколаївщині), </a:t>
            </a:r>
            <a:r>
              <a:rPr lang="uk-UA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селянськ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 («куркульська республіка» біля Великої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Врадіївки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), виступи в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Козлово-Нечаяному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; Великій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Коренисі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). Виникали ці повстання стихійно, жорстоко подавлялися і не змогли перерости в організований повстанський рух з певними цілями і завданнями.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93" y="476672"/>
            <a:ext cx="1670987" cy="2366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173">
            <a:off x="132798" y="967734"/>
            <a:ext cx="2066362" cy="1375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0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40" y="548680"/>
            <a:ext cx="8229600" cy="1287016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  Масового характеру селянський рух набрав влітку 1918 р. Особливо широко розгорнувся на Півдні, де виразно проявився у створенні багатотисячних повстанських угруповань на Херсонщині. Це був центр одного з найбільших виступів селян проти присутності в Україні австро-німецьких, більшовицьких та білогвардійських військ та їх політики.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772816"/>
            <a:ext cx="5490356" cy="44644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Про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ранні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сторінки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Никифора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Олександровича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Серветника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(такими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справжні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ім’я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прізвище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Григор’єва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мало.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y 1884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Подільській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губернії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містечку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Дунаєвці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невідомих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причин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майбутній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отаман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змінив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прізвище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переїхавши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Херсонщину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й ставши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Никифора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Серветника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Никифором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Григор’євим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Отаман з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походами й битвами: в 1904—1905 роках він брав участь у російсько-японській, а потім — і в Першій світовій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війні; дослужившись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до звання штабс-капітана й отримавши за відвагу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Георгієвський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хрест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 Після повалення царату Никифор Григор’єв став прихильником Центральної Ради, що проте не перешкодило йому піти на службу до генерала Павла Скоропадського, який змінив її, і рішуче покінчив із різними «соціалістичними експериментами» українських соціалістів і російських більшовиків</a:t>
            </a: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Лена\Desktop\a20c647639fa3ff4acadc97045c101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4" y="1988840"/>
            <a:ext cx="1856373" cy="390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52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4160019" cy="54334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На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початку грудня 1918 р. отаман розпочав наступ на Олександрію. Григор'єва повідомляє С.Петлюру про створення 117 невеликих повстанських загонів. Загони отамана Григор'єва отримали назву Херсонської дивізії і стали складовою частиною Південного фронту Армії УНР.</a:t>
            </a:r>
          </a:p>
          <a:p>
            <a:pPr marL="0" indent="0" algn="just">
              <a:buNone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  Командуючий Південною групою генерал О. Греків наказав отаману встановити контроль над Миколаєвом. 10 грудня 1918 р. загони Григор'єва увійшли до міста і проголосили там владу Директорії. Але у другій половині грудня німецькі загони на вимогу Антанти завдали несподіваного удару і витіснили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григор'євців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з Миколаєва. Та все ж таки близько 31 грудня частини Григор'єва знову з'явилися біля міста і німці змушені були погодитися з ультимативними вимогами отамана. </a:t>
            </a:r>
          </a:p>
        </p:txBody>
      </p:sp>
      <p:pic>
        <p:nvPicPr>
          <p:cNvPr id="4099" name="Picture 3" descr="C:\Users\Лена\Desktop\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52" y="1052736"/>
            <a:ext cx="386188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02" y="3468688"/>
            <a:ext cx="3748980" cy="237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9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9688"/>
            <a:ext cx="9255126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692696"/>
            <a:ext cx="5112568" cy="55446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Григор'єв у цей час вів боротьбу з білогвардійськими добровольчими частинами, які встановили контроль над Херсоном. Близько 10 січня 1919 р., після упертих боїв із застосуванням артилерії, комендант Херсона полковник Зінкевич отримав від отамана ультимативну вимогу здати місце і змушений був прийняти її. Під владою Директорії опинилося ще одне важливе місто. Незабаром уряд Директорії надав Григор'єву посаду комісара Олександрійського повіту і почесний титул «отамана повстанців Херсонщини і Таврії»</a:t>
            </a: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Становище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Директорії ускладнювалося тим, що проти неї виступили проросійські робітничі організації в містах, а також  більшість отаманів, про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підтримку з боку яких більшовикам вдалося домовитись.</a:t>
            </a:r>
          </a:p>
          <a:p>
            <a:pPr marL="0" indent="0" algn="just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Його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бійці, та і сам отаман, знаходилися під зростаючим впливом лівих українських есерів-боротьбистів, що уклали союз з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більшовиками, Григор'єв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встановив і підтримував регулярні зв'язки з керівниками боротьбистів і незабаром за їх рішенням його було призначено емісаром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боротьбистської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партії в Херсонській губернії і членом Херсонського ревкому.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r="22021"/>
          <a:stretch/>
        </p:blipFill>
        <p:spPr bwMode="auto">
          <a:xfrm>
            <a:off x="405345" y="692696"/>
            <a:ext cx="301452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4668"/>
            <a:ext cx="9524107" cy="714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19785"/>
            <a:ext cx="5112568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боротьбистів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нерідко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приїжджали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кур'єри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паралельно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військовим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командуванням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УНР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давали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Чимало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полкових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командирів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отамана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Горбенко,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Масенко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Павловський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Ясинський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з лютого 1919 р. і сам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стали членами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боротьбистської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Боротьбисти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проводили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григор'євців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інтенсивну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агітацію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прорадянському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дусі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яка мала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безперечний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прагнули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виступити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Директорії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29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1919 р.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відправив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Директорії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телеграму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оголосив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Незабаром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завдав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сильного удару по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частинам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УНРівського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Катеринославського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Коша,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тиском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радянських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відступали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Херсонщину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Враховуючи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прагнення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бійців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вступив у переговори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радянським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командуванням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2 лютого 1919 р. угода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досягнута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 голова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Раднаркому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УСРР,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перейшовши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більшовиків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перевів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штаб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Олександрії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18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лютого 1919 р.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Харкові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відбулася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Григор'єва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В.Антоновим-Овсієнком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Лена\Desktop\Grigo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5089"/>
            <a:ext cx="2862408" cy="477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30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05" y="-243408"/>
            <a:ext cx="9657405" cy="724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5" y="476672"/>
            <a:ext cx="4113989" cy="44340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До 27 лютого 1919 р.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григор'євці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відбили у противників Білу Криницю,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Березоватку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Безухове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Снігурівку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Тягинку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та інші населені пункти.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початку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1919 р.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Григор'єва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підійшли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Херсону.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Наказ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григор'євським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частинам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штурм Херсону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підписав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Ю.Тютюнник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взявши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самим на себе всю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 З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березня 1919 р. позиції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антантівців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у Херсоні було піддано інтенсивному артилерійському обстрілу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григор'євці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розпочали наступ на місто. Під час кількаденного штурму загинуло, за свідченням самого Григор'єва, понад 200 грецьких солдатів і офіцерів (за іншими даними, загальні втрати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антантівців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становили понад 600 осіб), а втрати повстанців становили 19 вбитих і 37 поранених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576" r="5442" b="6485"/>
          <a:stretch/>
        </p:blipFill>
        <p:spPr bwMode="auto">
          <a:xfrm>
            <a:off x="4197214" y="476672"/>
            <a:ext cx="4687507" cy="378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437112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Коли вже стало зрозуміло, що поразка неминуча, греки підпалили портові склади, де перебувало під охороною кілька сотень заручників з числа місцевих жителів (всі вони загинули). Григор'єв, розлючений цими подіями, наказав завантажити один з пароплавів трупами грецьких солдатів і відправити його на адресу головного союзницького командування в Одесу.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Після взяття Херсону Григор'єву вдалося поповнити запаси зброї, боєприпасів, спорядження. У противника було захоплено 6 важких гармат, понад 100 кулеметів, понад 700 гвинтівок, а також 300 мулів .    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Одночасно з боротьбою за Херсон війська Григор'єва вели успішний наступ на Миколаїв.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2315</Words>
  <Application>Microsoft Office PowerPoint</Application>
  <PresentationFormat>Экран (4:3)</PresentationFormat>
  <Paragraphs>63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Повстанський рух під проводом Нікіфора Григор'єва </vt:lpstr>
      <vt:lpstr>Презентация PowerPoint</vt:lpstr>
      <vt:lpstr>Презентация PowerPoint</vt:lpstr>
      <vt:lpstr>Презентация PowerPoint</vt:lpstr>
      <vt:lpstr>        Масового характеру селянський рух набрав влітку 1918 р. Особливо широко розгорнувся на Півдні, де виразно проявився у створенні багатотисячних повстанських угруповань на Херсонщині. Це був центр одного з найбільших виступів селян проти присутності в Україні австро-німецьких, більшовицьких та білогвардійських військ та їх політики.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Повстанський рух під проводом Никифора Григор'єва </dc:title>
  <dc:creator>Лена</dc:creator>
  <cp:lastModifiedBy>Лена</cp:lastModifiedBy>
  <cp:revision>18</cp:revision>
  <dcterms:created xsi:type="dcterms:W3CDTF">2018-04-16T15:28:17Z</dcterms:created>
  <dcterms:modified xsi:type="dcterms:W3CDTF">2018-04-16T19:09:25Z</dcterms:modified>
</cp:coreProperties>
</file>