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69" r:id="rId17"/>
    <p:sldId id="271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4.6312178387650088E-2"/>
          <c:y val="3.7533512064343244E-2"/>
          <c:w val="0.53001715265866212"/>
          <c:h val="0.8284182305630033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9.9779639027214997E-2"/>
                  <c:y val="0.128686327077747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055252548726368"/>
                  <c:y val="-0.2591490259594518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дуже добра</c:v>
                </c:pt>
                <c:pt idx="1">
                  <c:v>придатна до пиття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0.13</c:v>
                </c:pt>
                <c:pt idx="1">
                  <c:v>0.87000000000000055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дуже добра</c:v>
                </c:pt>
                <c:pt idx="1">
                  <c:v>придатна до пиття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дуже добра</c:v>
                </c:pt>
                <c:pt idx="1">
                  <c:v>придатна до пиття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0214236617193251"/>
          <c:y val="0.13884790597344321"/>
          <c:w val="0.37238474059906745"/>
          <c:h val="0.45414622597906246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  <a:ln>
      <a:solidFill>
        <a:srgbClr val="00206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21E8-6E43-469E-A9AD-E4CC076D6E8C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D540-2714-4AB6-B5D7-2F2C97AC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0F59-7297-48B1-92B1-7E3FCE3B7E54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005B-CB6C-4DE4-A25D-117D59ECB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DE03-B4C9-4453-8BAF-CF58A263E1A9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5EBA-A205-4D72-AB5D-654C03A33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AB57-4CAB-48FA-991D-9F99DC54B4DB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AE76-B61F-4251-BE58-5ED4AFB18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6400-2BF4-4A2A-B567-2098FCD3B813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ADA7-C218-46F1-9BE0-8EFC58FBB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7CE0-F676-4F38-8E0B-29DF703F5BC0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6DC6-D676-4EAF-BDEE-ED1CCDA2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0533-75D0-4AC6-9B2E-2A592BB6E752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E1AA-3B1E-4D3A-837A-6409F9F4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074A-E877-4A27-82A8-66FA89D1EB17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1A16-167A-45B4-ABE1-17B0B9F4C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8471-E919-491E-A2B1-AB11A7730A96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4CC2-1D13-4FCD-B52D-12DCCC9A9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EA8F-0445-48A9-97CA-0B4B6CD7E899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C450-FDD8-47EA-A80D-4889A1C1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845C-14FD-446E-BEE7-85DEF032FF57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EDA8-FDE5-4B37-8F18-2F837FD15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33A71-B40A-4E7E-9364-829B254039B7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932550-7EBE-4064-A265-17C11877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Дослідження </a:t>
            </a:r>
            <a:r>
              <a:rPr lang="ru-RU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як</a:t>
            </a: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ості колодязної питної води у </a:t>
            </a:r>
            <a:r>
              <a:rPr lang="uk-UA" sz="36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смт</a:t>
            </a: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uk-UA" sz="36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Новоекономічне</a:t>
            </a: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Покровського району </a:t>
            </a:r>
            <a:b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Донецької області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328612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Підготували: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Гребенюк Катерина, учениця 8-А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Філіпповський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Антон, учень 7-Б класу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Салтанова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Катерина, учениця 5-А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класу</a:t>
            </a:r>
          </a:p>
          <a:p>
            <a:pPr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Новоекономічної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ЗОШ І-ІІІ ступенів Покровської районної ради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Донецької області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Салтанова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М.В. учитель хімії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основ здоров'я </a:t>
            </a:r>
            <a:endParaRPr lang="ru-RU" sz="2000" dirty="0"/>
          </a:p>
        </p:txBody>
      </p:sp>
      <p:pic>
        <p:nvPicPr>
          <p:cNvPr id="4" name="Рисунок 3" descr="143595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851" y="4581527"/>
            <a:ext cx="3105151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МАША\Desktop\ман вода\фото\IMG_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677" y="188640"/>
            <a:ext cx="3963292" cy="2972469"/>
          </a:xfrm>
          <a:prstGeom prst="rect">
            <a:avLst/>
          </a:prstGeom>
          <a:noFill/>
        </p:spPr>
      </p:pic>
      <p:pic>
        <p:nvPicPr>
          <p:cNvPr id="35844" name="Picture 4" descr="C:\Users\МАША\Desktop\ман вода\фото\IMG_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5" y="3286126"/>
            <a:ext cx="4500563" cy="3375422"/>
          </a:xfrm>
          <a:prstGeom prst="rect">
            <a:avLst/>
          </a:prstGeom>
          <a:noFill/>
        </p:spPr>
      </p:pic>
      <p:pic>
        <p:nvPicPr>
          <p:cNvPr id="2050" name="Picture 2" descr="D:\работа\ман вода\фото\IMG_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ША\Desktop\ман вода\фото\IMG_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1"/>
            <a:ext cx="4381531" cy="3286148"/>
          </a:xfrm>
          <a:prstGeom prst="rect">
            <a:avLst/>
          </a:prstGeom>
          <a:noFill/>
        </p:spPr>
      </p:pic>
      <p:pic>
        <p:nvPicPr>
          <p:cNvPr id="36867" name="Picture 3" descr="C:\Users\МАША\Desktop\ман вода\фото\IMG_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14291"/>
            <a:ext cx="4381531" cy="3286148"/>
          </a:xfrm>
          <a:prstGeom prst="rect">
            <a:avLst/>
          </a:prstGeom>
          <a:noFill/>
        </p:spPr>
      </p:pic>
      <p:pic>
        <p:nvPicPr>
          <p:cNvPr id="1026" name="Picture 2" descr="D:\работа\ман вода\фото\fGStjeOan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38537"/>
            <a:ext cx="4572000" cy="331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МАША\Desktop\ман вода\фото\IMG_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4381499" cy="3286124"/>
          </a:xfrm>
          <a:prstGeom prst="rect">
            <a:avLst/>
          </a:prstGeom>
          <a:noFill/>
        </p:spPr>
      </p:pic>
      <p:pic>
        <p:nvPicPr>
          <p:cNvPr id="37891" name="Picture 3" descr="C:\Users\МАША\Desktop\ман вода\фото\IMG_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42852"/>
            <a:ext cx="4381531" cy="3286148"/>
          </a:xfrm>
          <a:prstGeom prst="rect">
            <a:avLst/>
          </a:prstGeom>
          <a:noFill/>
        </p:spPr>
      </p:pic>
      <p:pic>
        <p:nvPicPr>
          <p:cNvPr id="37892" name="Picture 4" descr="C:\Users\МАША\Desktop\ман вода\фото\IMG_0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7" y="3536135"/>
            <a:ext cx="4357719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715439" cy="55559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6699"/>
                <a:gridCol w="1514685"/>
                <a:gridCol w="1514685"/>
                <a:gridCol w="1514685"/>
                <a:gridCol w="1514685"/>
              </a:tblGrid>
              <a:tr h="33617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Найменування </a:t>
                      </a:r>
                      <a:r>
                        <a:rPr lang="uk-UA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показникiв</a:t>
                      </a:r>
                      <a:endParaRPr lang="ru-RU" sz="20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Зразки води</a:t>
                      </a:r>
                      <a:endParaRPr lang="ru-RU" sz="20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59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відсутній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відсутній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відсутній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відсутній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59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Кольоровiсть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прозора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прозора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прозора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прозора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611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Присмак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солонкувата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солонкувата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без смаку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без смаку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731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Водневий показник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нейтральне середовище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нейтральне середовище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нейтральне середовище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нейтральне середовище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59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Вміст заліза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без змін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без змін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без змін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без змін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59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Твердість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жорстка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жорстка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cs typeface="Times New Roman" pitchFamily="18" charset="0"/>
                        </a:rPr>
                        <a:t>жорстка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нормальна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  <a:tr h="934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Хлориди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слабке помутніння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слабке помутніння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слабке помутніння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слабке помутніння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3" marR="24933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Показники </a:t>
            </a:r>
            <a:r>
              <a:rPr kumimoji="0" lang="uk-UA" sz="32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якостi</a:t>
            </a:r>
            <a:r>
              <a:rPr kumimoji="0" lang="uk-UA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колодязноЇ</a:t>
            </a:r>
            <a:r>
              <a:rPr kumimoji="0" lang="uk-UA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води</a:t>
            </a: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ША\Desktop\нач.кл, акетирование\IMG_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6" y="214290"/>
            <a:ext cx="4357719" cy="3268288"/>
          </a:xfrm>
          <a:prstGeom prst="rect">
            <a:avLst/>
          </a:prstGeom>
          <a:noFill/>
        </p:spPr>
      </p:pic>
      <p:pic>
        <p:nvPicPr>
          <p:cNvPr id="1029" name="Picture 5" descr="C:\Users\МАША\Desktop\нач.кл, акетирование\IMG_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6" y="3589737"/>
            <a:ext cx="4357687" cy="3268265"/>
          </a:xfrm>
          <a:prstGeom prst="rect">
            <a:avLst/>
          </a:prstGeom>
          <a:noFill/>
        </p:spPr>
      </p:pic>
      <p:pic>
        <p:nvPicPr>
          <p:cNvPr id="1030" name="Picture 6" descr="C:\Users\МАША\Desktop\нач.кл, акетирование\IMG_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3589710"/>
            <a:ext cx="4357719" cy="3268290"/>
          </a:xfrm>
          <a:prstGeom prst="rect">
            <a:avLst/>
          </a:prstGeom>
          <a:noFill/>
        </p:spPr>
      </p:pic>
      <p:pic>
        <p:nvPicPr>
          <p:cNvPr id="9" name="Рисунок 8" descr="IMG_0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40" y="214292"/>
            <a:ext cx="4333873" cy="325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39552" y="1268760"/>
          <a:ext cx="8128209" cy="522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РЕЗУЛЬТАТ АНКЕТУВАННЯ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7544" y="548680"/>
            <a:ext cx="8208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результаті нашої роботи: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Зібрали матеріал про джерела та типи забруднення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поверхневих і підземних вод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методи визначення різних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йонів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питній воді та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середовища.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Визначили якість колодязної води.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Провели анкетування серед учнів </a:t>
            </a:r>
            <a:endParaRPr lang="uk-UA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9-11класів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Колодязна вода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жива чи мертва?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серед учнів початкової ланки бесіди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Використовуй воду економно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660"/>
            <a:ext cx="3240360" cy="4581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Створили листівки </a:t>
            </a:r>
            <a:r>
              <a:rPr lang="uk-UA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Раціональне використання води вдома</a:t>
            </a:r>
            <a:r>
              <a:rPr lang="uk-UA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uk-UA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 очищення води в домашніх умовах</a:t>
            </a:r>
            <a:r>
              <a:rPr lang="uk-UA" sz="32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які презентували учням та жителям селища.</a:t>
            </a:r>
            <a:endParaRPr lang="uk-UA" sz="3200" dirty="0" smtClean="0">
              <a:latin typeface="Calibri" pitchFamily="34" charset="0"/>
            </a:endParaRPr>
          </a:p>
        </p:txBody>
      </p:sp>
      <p:pic>
        <p:nvPicPr>
          <p:cNvPr id="5" name="Рисунок 4" descr="рис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3278"/>
            <a:ext cx="3240360" cy="458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75989" cy="3356992"/>
          </a:xfrm>
          <a:prstGeom prst="rect">
            <a:avLst/>
          </a:prstGeom>
        </p:spPr>
      </p:pic>
      <p:pic>
        <p:nvPicPr>
          <p:cNvPr id="3" name="Рисунок 2" descr="IMG_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  <p:pic>
        <p:nvPicPr>
          <p:cNvPr id="4" name="Рисунок 3" descr="IMG_0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01008"/>
            <a:ext cx="4475990" cy="3356992"/>
          </a:xfrm>
          <a:prstGeom prst="rect">
            <a:avLst/>
          </a:prstGeom>
        </p:spPr>
      </p:pic>
      <p:pic>
        <p:nvPicPr>
          <p:cNvPr id="31746" name="Picture 2" descr="C:\Users\МАША\Desktop\ман вода\фото\нач.кл, акетирование\IMG_0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0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500042"/>
            <a:ext cx="814393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Вода перетворилася на звалище екологічно небезпечної закордонної побутової хімії з фосфатами, хлором, сульфатами, силікатами - речовинами, що біологічно не розкладаються і не розчиняються у воді.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46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0" y="2928934"/>
            <a:ext cx="3321867" cy="2143140"/>
          </a:xfrm>
          <a:prstGeom prst="rect">
            <a:avLst/>
          </a:prstGeom>
        </p:spPr>
      </p:pic>
      <p:pic>
        <p:nvPicPr>
          <p:cNvPr id="6" name="Рисунок 5" descr="ne_navred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1" y="3071810"/>
            <a:ext cx="3306336" cy="2606655"/>
          </a:xfrm>
          <a:prstGeom prst="rect">
            <a:avLst/>
          </a:prstGeom>
        </p:spPr>
      </p:pic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2" y="4357695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1" y="500042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 нашого дослідження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вивчення особливості якості колодязної води з урахуванням  впливу антропогенних чинників.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якість колодязної питної води в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смт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Новоекономічне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екологічного проекту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дослідити стан питної води, ознайомитися з елементарними технологіями заощадження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очищення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 вдома.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2" y="571480"/>
            <a:ext cx="85347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проекту: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1.Проаналізувати наукові джерела з даної проблеми.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2.Розглянути можливі шляхи розв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язання проблеми.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3.Дослідити якість колодязної води в </a:t>
            </a:r>
            <a:endParaRPr lang="uk-UA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смт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Новоекономічне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4.Рекомендувати шляхи раціонального використання питної води та заходи очищення в домашніх умовах.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ША\Desktop\ман вода\фото\lZaPKj0H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285730"/>
            <a:ext cx="3000396" cy="500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C:\Users\МАША\Desktop\ман вода\IMAG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8" y="285728"/>
            <a:ext cx="3076023" cy="5143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3" name="Picture 3" descr="C:\Users\МАША\Desktop\ман вода\фото\IMG_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4000528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АША\Desktop\ман вода\фото\IMG_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14292"/>
            <a:ext cx="8072463" cy="605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Users\МАША\Desktop\ман вода\фото\IMG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8" cy="3357561"/>
          </a:xfrm>
          <a:prstGeom prst="rect">
            <a:avLst/>
          </a:prstGeom>
          <a:noFill/>
        </p:spPr>
      </p:pic>
      <p:pic>
        <p:nvPicPr>
          <p:cNvPr id="32771" name="Picture 3" descr="C:\Users\МАША\Desktop\ман вода\фото\IMG_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3" y="0"/>
            <a:ext cx="4475990" cy="3356992"/>
          </a:xfrm>
          <a:prstGeom prst="rect">
            <a:avLst/>
          </a:prstGeom>
          <a:noFill/>
        </p:spPr>
      </p:pic>
      <p:pic>
        <p:nvPicPr>
          <p:cNvPr id="32770" name="Picture 2" descr="C:\Users\МАША\Desktop\ман вода\фото\Фото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041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МАША\Desktop\ман вода\фото\IMG_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2571746"/>
            <a:ext cx="5500695" cy="4125521"/>
          </a:xfrm>
          <a:prstGeom prst="rect">
            <a:avLst/>
          </a:prstGeom>
          <a:noFill/>
        </p:spPr>
      </p:pic>
      <p:pic>
        <p:nvPicPr>
          <p:cNvPr id="33794" name="Picture 2" descr="C:\Users\МАША\Desktop\ман вода\фото\IMG_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МАША\Desktop\ман вода\фото\IMG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286280" cy="3214710"/>
          </a:xfrm>
          <a:prstGeom prst="rect">
            <a:avLst/>
          </a:prstGeom>
          <a:noFill/>
        </p:spPr>
      </p:pic>
      <p:pic>
        <p:nvPicPr>
          <p:cNvPr id="34819" name="Picture 3" descr="C:\Users\МАША\Desktop\ман вода\фото\IMG_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6" y="214290"/>
            <a:ext cx="4286281" cy="3214710"/>
          </a:xfrm>
          <a:prstGeom prst="rect">
            <a:avLst/>
          </a:prstGeom>
          <a:noFill/>
        </p:spPr>
      </p:pic>
      <p:pic>
        <p:nvPicPr>
          <p:cNvPr id="34820" name="Picture 4" descr="C:\Users\МАША\Desktop\ман вода\фото\IMG_0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6" y="3643314"/>
            <a:ext cx="4286249" cy="3214686"/>
          </a:xfrm>
          <a:prstGeom prst="rect">
            <a:avLst/>
          </a:prstGeom>
          <a:noFill/>
        </p:spPr>
      </p:pic>
      <p:pic>
        <p:nvPicPr>
          <p:cNvPr id="34821" name="Picture 5" descr="C:\Users\МАША\Desktop\ман вода\фото\IMG_0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1" y="3643317"/>
            <a:ext cx="4286247" cy="321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одязна вод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колодязна вода</Template>
  <TotalTime>667</TotalTime>
  <Words>321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колодязна вода</vt:lpstr>
      <vt:lpstr> Дослідження якості колодязної питної води у смт. Новоекономічне Покровського району  Донецької області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якості колодязної питної води у смт. Новоекономічне Покровського району  Донецької області</dc:title>
  <dc:creator>МАША</dc:creator>
  <cp:lastModifiedBy>МАША</cp:lastModifiedBy>
  <cp:revision>29</cp:revision>
  <dcterms:created xsi:type="dcterms:W3CDTF">2018-01-02T10:37:28Z</dcterms:created>
  <dcterms:modified xsi:type="dcterms:W3CDTF">2018-02-18T13:12:05Z</dcterms:modified>
</cp:coreProperties>
</file>