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214625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Полтавці в боротьбі за незалежність УНР: Симон Петлюра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ÐÐ°ÑÑÐ¸Ð½ÐºÐ¸ Ð¿Ð¾ Ð·Ð°Ð¿ÑÐ¾ÑÑ Ð²ÑÐ»Ð¸ÑÑ Ð¿ÐµÑÐ»ÑÑÐ¸ Ð² Ð¿Ð¾Ð»ÑÐ°Ð²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3791498" cy="3258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5976" y="2708920"/>
            <a:ext cx="4499992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Роботу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виконала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чениця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9-Б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Полтавської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спеціалізованої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І-ІІІ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ступенів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№3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Гончарова Анна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Каневська Оксана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Іванівна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правознавства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62507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Загальна внутрішня та зовнішньополітична ситуація 1919-поч.1920 років змусила Петлюру шукати союзу із Польщею. Це давало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надію, що територія Наддніпрянщини, окупована більшовиками, буде звільнена. У цей час перед урядом УНР і Симоном Петлюрою поставало завдання забезпечити громадянам УНР по можливості мінімальні матеріальні умови існування на території Польщі. Хоча це було надзвичайно складно.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21-24 квітня 1920 р. між урядами УНР та Польщі було підписано Варшавську угоду, що спричинила хвилю звинувачень на адресу С.Петлюри з боку українських політичних сил. Військовий похід українських і польських сил видався невдалим.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ÐÐ°ÑÑÐ¸Ð½ÐºÐ¸ Ð¿Ð¾ Ð·Ð°Ð¿ÑÐ¾ÑÑ Ð¿ÐµÑÐ»ÑÑÐ° Ñ Ð¿ÑÐ»ÑÑÐ´ÑÑÐº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3837799" cy="23271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54785" y="5085184"/>
            <a:ext cx="176849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С.Петлюра та 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Ю.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Пілсудський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Вінниця.1920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620688"/>
            <a:ext cx="5770984" cy="49685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зв'язку з вимогами більшовиків до польської влади видати С.Петлюру, він наприкінці 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1923 року виїхав до Угорщини, згодом перебрався до Швейцарії, а з кінця 1924. р. жив у Парижі.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25 травня 1926 року на вулиці Расін Симона Петлюру застрелив найманець НКВС С.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Шварцбард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Поховали Симона Петлюру на кладовищі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Монпарнас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  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"Минуть жахливі криваві роки боротьби і невпинна праця синів твоїх загоїть рани кривавої руїни, дасть пишні скарби для всіх народів світу, дасть спокій і щастя Великій, Вільній Самостійній Україні", - говорив Симон Петлюра 22 січня 1923 року.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ÐÐ°ÑÑÐ¸Ð½ÐºÐ¸ Ð¿Ð¾ Ð·Ð°Ð¿ÑÐ¾ÑÑ Ð¼Ð¾Ð³Ð¸Ð»Ð° ÑÐ¸Ð¼Ð¾Ð½Ð° Ð¿ÐµÑÐ»ÑÑ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59348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61066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Вшанування пам'яті Симона Петлюри в Полтаві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На Батьківщині, в Полтаві названо вулицю ім'ям С.Петлюри (колишня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вул.Артема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Планується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відновити меморіальну дошку Симону Петлюрі на фасаді Полтавської державної аграрної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академії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(пошкоджено невідомими у квітні 2017 р.),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присвоїти школі №38 його ім`я, спорудити пам`ятник, розробити міжнародний туристичний маршрут, пов`язаний з життям і діяльністю С.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Петлюри</a:t>
            </a:r>
            <a:r>
              <a:rPr lang="uk-UA" sz="2200" dirty="0" smtClean="0"/>
              <a:t>.</a:t>
            </a:r>
            <a:endParaRPr lang="uk-UA" sz="2200" dirty="0"/>
          </a:p>
        </p:txBody>
      </p:sp>
      <p:pic>
        <p:nvPicPr>
          <p:cNvPr id="20482" name="Picture 2" descr="ÐÐ°ÑÑÐ¸Ð½ÐºÐ¸ Ð¿Ð¾ Ð·Ð°Ð¿ÑÐ¾ÑÑ Ð²ÑÐ»Ð¸ÑÑ Ð¿ÐµÑÐ»ÑÑÐ¸ Ð² Ð¿Ð¾Ð»ÑÐ°Ð²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429000" cy="25717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4653136"/>
            <a:ext cx="220592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Вулиця С.Петлюри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 Полтаві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61786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Портрет С.Петлюри в Полтавському краєзнавчому музеї </a:t>
            </a:r>
            <a:r>
              <a:rPr lang="uk-UA" sz="3100" dirty="0" err="1" smtClean="0">
                <a:latin typeface="Times New Roman" pitchFamily="18" charset="0"/>
                <a:cs typeface="Times New Roman" pitchFamily="18" charset="0"/>
              </a:rPr>
              <a:t>ім.В.Г.Кричевського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авідувача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відділу реставрації та дизайну Полтавського краєзнавчого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музею </a:t>
            </a:r>
            <a:r>
              <a:rPr lang="uk-UA" sz="3100" dirty="0" err="1" smtClean="0">
                <a:latin typeface="Times New Roman" pitchFamily="18" charset="0"/>
                <a:cs typeface="Times New Roman" pitchFamily="18" charset="0"/>
              </a:rPr>
              <a:t>художника-експозиціонера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 Валерія </a:t>
            </a:r>
            <a:r>
              <a:rPr lang="uk-UA" sz="3100" dirty="0" err="1" smtClean="0">
                <a:latin typeface="Times New Roman" pitchFamily="18" charset="0"/>
                <a:cs typeface="Times New Roman" pitchFamily="18" charset="0"/>
              </a:rPr>
              <a:t>Побокова</a:t>
            </a:r>
            <a:r>
              <a:rPr lang="uk-UA" dirty="0" smtClean="0"/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60593" y="1704808"/>
            <a:ext cx="6272697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52425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Листи С.Петлюри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прем'єр-міністру уряду УНР в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екзилі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А.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Лівицькому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9961" r="15557"/>
          <a:stretch>
            <a:fillRect/>
          </a:stretch>
        </p:blipFill>
        <p:spPr bwMode="auto">
          <a:xfrm rot="5400000">
            <a:off x="-72516" y="1232756"/>
            <a:ext cx="5589240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С. Петлюра, ставши символом української державності, виявився, з-поміж сучасників, найбільш послідовним, самовідданим її творцем і оборонцем, а у 20-ті роки став провідною постаттю національно-визвольної боротьби. В його особі найбільш вдало поєдналися риси державного мужа і військового вождя,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поєдналися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якості політика і військовика. Недарма найбільші недруги української самостійної державності назвали визвольний процес України ХХ століття "петлюрівщиною".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Йому належить концепція державної структури України - самостійної, соборної, демократичної, правової республіки</a:t>
            </a:r>
            <a:r>
              <a:rPr lang="uk-UA" dirty="0" smtClean="0"/>
              <a:t>.</a:t>
            </a:r>
            <a:br>
              <a:rPr lang="uk-UA" dirty="0" smtClean="0"/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План роботи: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Основні віхи біографії С.Петлюри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2.Діяльність в уряді Української Центральної Ради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С.Петлюра – голова  Директорії УНР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4.Вшанування пам'яті С.Петлюри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Полтаві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Завдання дослідження: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з'ясувати основні факти біографії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Симона Петлюри;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схарактеризувати політичні погляди С.Петлюри;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окреслити головні етапи політичної діяльності;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з'ясувати роль С.Петлюри у боротьбі за незалежність України.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 віхи біографії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С.Петлюри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Ð°ÑÑÐ¸Ð½ÐºÐ¸ Ð¿Ð¾ Ð·Ð°Ð¿ÑÐ¾ÑÑ Ð¿ÐµÑÐ»ÑÑÐ° Ð¿Ð¾ÑÑÑÐµ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816424" cy="5068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1628800"/>
            <a:ext cx="410445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Народився Симон Васильович Петлюра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10 травня 1879 році в Полтаві в родині Василя та Ольги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Петлюр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Мешкала сім'я в трикімнатному будинку на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вул.Загородній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(нині –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вулиція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Зигіна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початку 70-х років ХХ ст. будинок було зруйновано, а  на його місці зведено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п'ятиповерхівку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028" name="Picture 4" descr="http://histpol.narod.ru/person/pers-16/pers16-020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3333750" cy="226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1052736"/>
            <a:ext cx="4608512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1895 році Симон Петлюра закінчив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церковно-парафіяльну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школу та вступив до Полтавської духовної семінарії.  У 1898 році став членом таємної студентської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“Української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громади”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захопився марксистськими ідеями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 втупив у 1900 р. до Революційної Української партії. За політичні погляди, пропаганду соціалістичного руху був виключений з семінарії з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“вовчим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білетом”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1904 році емігрував до Львова, де познайомився з М.Грушевським, І.Франком, В.Гнатюком.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1905 році став членом Української соціал-демократичної робітничої партії.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his.img.pravda.com/images/doc/c/3/c349d77-petljur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610151" cy="23465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7" y="3645024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 Black" pitchFamily="34" charset="0"/>
              </a:rPr>
              <a:t>Пошкоджена меморіальна дошка</a:t>
            </a:r>
          </a:p>
          <a:p>
            <a:pPr algn="ctr"/>
            <a:r>
              <a:rPr lang="uk-UA" dirty="0" smtClean="0">
                <a:latin typeface="Arial Black" pitchFamily="34" charset="0"/>
              </a:rPr>
              <a:t>С.Петлюрі на стіні Полтавської</a:t>
            </a:r>
          </a:p>
          <a:p>
            <a:pPr algn="ctr"/>
            <a:r>
              <a:rPr lang="uk-UA" dirty="0" smtClean="0">
                <a:latin typeface="Arial Black" pitchFamily="34" charset="0"/>
              </a:rPr>
              <a:t>а</a:t>
            </a:r>
            <a:r>
              <a:rPr lang="uk-UA" dirty="0" smtClean="0">
                <a:latin typeface="Arial Black" pitchFamily="34" charset="0"/>
              </a:rPr>
              <a:t>грарної академії (приміщення колишньої</a:t>
            </a:r>
          </a:p>
          <a:p>
            <a:pPr algn="ctr"/>
            <a:r>
              <a:rPr lang="uk-UA" dirty="0" smtClean="0">
                <a:latin typeface="Arial Black" pitchFamily="34" charset="0"/>
              </a:rPr>
              <a:t>Духовної семінарії)</a:t>
            </a:r>
            <a:endParaRPr lang="uk-UA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“ Українці самі не знать, кого вони мають перед собою…Петлюра – з породи вождів, людина із того тіста, що колись, у старовину, закладали династії, а за нашого демократичного часу  стають національними героями…”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Професор Ф.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Корш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У часи Української Центральної Ради Симон Петлюра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обіймав посаду генерального секретаря військових справ.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За його безпосередньої участі з полонених українських січових стрільців було сформовано окрему військову частину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Курінь Січових Стрільців під командуванням Є.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Коновальця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який пізніше відіграв визначну роль у національно-визвольній боротьбі за незалежність України.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З усіх керівників УЦР лише Петлюра був здатний на рішучі дії. В роки гетьманства П.Скоропадського С.Петлюра був ув'язнений за звинуваченнями у підготовці антиурядових заколотів. Після зречення гетьмана, став одним з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очільників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Директорії,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залишаючись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отаманом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УНР.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Директорії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перебував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останнього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десяти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очолював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збройну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 волю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незалежність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народу.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upload.wikimedia.org/wikipedia/commons/thumb/0/0a/Directory_of_UPR_in_Kamenetz-Podolsk._1919.jpg/367px-Directory_of_UPR_in_Kamenetz-Podolsk._1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437112"/>
            <a:ext cx="3019348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427984" y="5085184"/>
            <a:ext cx="316835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Директорія Української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ародної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еспубліки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62507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“ Симон Петлюра мав усі дані, що бути провідником нації. Однак йому бракувало того великого масштабу, яки відзначав революційну вдачу великого гетьмана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Богдана.”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М.Ковалевський.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ÐÐ°ÑÑÐ¸Ð½ÐºÐ¸ Ð¿Ð¾ Ð·Ð°Ð¿ÑÐ¾ÑÑ Ð¿ÐµÑÐ»ÑÑÐ° Ð´Ð¸ÑÐµÐºÑÐ¾ÑÑ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880320" cy="4385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63947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листопаді 1919 р. верховне командування справами Української народної республіки було покладено на С.Петлюру, який затверджував усі закони і постанови. 1919 рік зробив С.Петлюру незаперечним лідером українського-національно-визвольного руху.  Найважчі дні розвалу республіки, в повному оточенні, без тилу, патронів, іноді зберігаючи за собою кілька десятків кілометрів землі ( у вагоні Директорія, під вагоном - територія), він боровся до останнього.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ÐÐ°ÑÑÐ¸Ð½ÐºÐ¸ Ð¿Ð¾ Ð·Ð°Ð¿ÑÐ¾ÑÑ Ð¿ÐµÑÐ»ÑÑÐ° Ð´Ð¸ÑÐµÐºÑÐ¾ÑÑ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2688299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438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Полтавці в боротьбі за незалежність УНР: Симон Петлюра</vt:lpstr>
      <vt:lpstr>План роботи:  1. Основні віхи біографії С.Петлюри  2.Діяльність в уряді Української Центральної Ради 3. С.Петлюра – голова  Директорії УНР 4.Вшанування пам'яті С.Петлюри в Полтаві  </vt:lpstr>
      <vt:lpstr>Завдання дослідження: - з'ясувати основні факти біографії Симона Петлюри; - схарактеризувати політичні погляди С.Петлюри; - окреслити головні етапи політичної діяльності; - з'ясувати роль С.Петлюри у боротьбі за незалежність України. </vt:lpstr>
      <vt:lpstr>Основні віхи біографії С.Петлюри</vt:lpstr>
      <vt:lpstr>Слайд 5</vt:lpstr>
      <vt:lpstr>“ Українці самі не знать, кого вони мають перед собою…Петлюра – з породи вождів, людина із того тіста, що колись, у старовину, закладали династії, а за нашого демократичного часу  стають національними героями…” Професор Ф.Корш</vt:lpstr>
      <vt:lpstr> У часи Української Центральної Ради Симон Петлюра  обіймав посаду генерального секретаря військових справ. За його безпосередньої участі з полонених українських січових стрільців було сформовано окрему військову частину - Курінь Січових Стрільців під командуванням Є. Коновальця, який пізніше відіграв визначну роль у національно-визвольній боротьбі за незалежність України. З усіх керівників УЦР лише Петлюра був здатний на рішучі дії. В роки гетьманства П.Скоропадського С.Петлюра був ув'язнений за звинуваченнями у підготовці антиурядових заколотів. Після зречення гетьмана, став одним з очільників Директорії, залишаючись одночасно головним отаманом військ УНР. У складі Директорії він перебував від першого до останнього її існування і протягом десяти місяців очолював збройну боротьбу за волю та незалежність свого народу.</vt:lpstr>
      <vt:lpstr>“ Симон Петлюра мав усі дані, що бути провідником нації. Однак йому бракувало того великого масштабу, яки відзначав революційну вдачу великого гетьмана Богдана.” М.Ковалевський.</vt:lpstr>
      <vt:lpstr>В листопаді 1919 р. верховне командування справами Української народної республіки було покладено на С.Петлюру, який затверджував усі закони і постанови. 1919 рік зробив С.Петлюру незаперечним лідером українського-національно-визвольного руху.  Найважчі дні розвалу республіки, в повному оточенні, без тилу, патронів, іноді зберігаючи за собою кілька десятків кілометрів землі ( у вагоні Директорія, під вагоном - територія), він боровся до останнього. </vt:lpstr>
      <vt:lpstr>Загальна внутрішня та зовнішньополітична ситуація 1919-поч.1920 років змусила Петлюру шукати союзу із Польщею. Це давало надію, що територія Наддніпрянщини, окупована більшовиками, буде звільнена. У цей час перед урядом УНР і Симоном Петлюрою поставало завдання забезпечити громадянам УНР по можливості мінімальні матеріальні умови існування на території Польщі. Хоча це було надзвичайно складно.  21-24 квітня 1920 р. між урядами УНР та Польщі було підписано Варшавську угоду, що спричинила хвилю звинувачень на адресу С.Петлюри з боку українських політичних сил. Військовий похід українських і польських сил видався невдалим.</vt:lpstr>
      <vt:lpstr>У зв'язку з вимогами більшовиків до польської влади видати С.Петлюру, він наприкінці  1923 року виїхав до Угорщини, згодом перебрався до Швейцарії, а з кінця 1924. р. жив у Парижі. 25 травня 1926 року на вулиці Расін Симона Петлюру застрелив найманець НКВС С.Шварцбард. Поховали Симона Петлюру на кладовищі Монпарнас.    "Минуть жахливі криваві роки боротьби і невпинна праця синів твоїх загоїть рани кривавої руїни, дасть пишні скарби для всіх народів світу, дасть спокій і щастя Великій, Вільній Самостійній Україні", - говорив Симон Петлюра 22 січня 1923 року.</vt:lpstr>
      <vt:lpstr>Вшанування пам'яті Симона Петлюри в Полтаві На Батьківщині, в Полтаві названо вулицю ім'ям С.Петлюри (колишня вул.Артема). Планується відновити меморіальну дошку Симону Петлюрі на фасаді Полтавської державної аграрної академії (пошкоджено невідомими у квітні 2017 р.), присвоїти школі №38 його ім`я, спорудити пам`ятник, розробити міжнародний туристичний маршрут, пов`язаний з життям і діяльністю С. Петлюри.</vt:lpstr>
      <vt:lpstr>Портрет С.Петлюри в Полтавському краєзнавчому музеї ім.В.Г.Кричевського. Робота   завідувача відділу реставрації та дизайну Полтавського краєзнавчого музею художника-експозиціонера Валерія Побокова.  </vt:lpstr>
      <vt:lpstr>Листи С.Петлюри прем'єр-міністру уряду УНР в екзилі А.Лівицькому</vt:lpstr>
      <vt:lpstr>Висновки  С. Петлюра, ставши символом української державності, виявився, з-поміж сучасників, найбільш послідовним, самовідданим її творцем і оборонцем, а у 20-ті роки став провідною постаттю національно-визвольної боротьби. В його особі найбільш вдало поєдналися риси державного мужа і військового вождя, поєдналися якості політика і військовика. Недарма найбільші недруги української самостійної державності назвали визвольний процес України ХХ століття "петлюрівщиною". Йому належить концепція державної структури України - самостійної, соборної, демократичної, правової республіки.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Полтавці в боротьбі за незалежність УНР: Симон Петлюра</dc:title>
  <dc:creator>Оксанка</dc:creator>
  <cp:lastModifiedBy>Оксанка</cp:lastModifiedBy>
  <cp:revision>3</cp:revision>
  <dcterms:created xsi:type="dcterms:W3CDTF">2018-04-22T10:21:43Z</dcterms:created>
  <dcterms:modified xsi:type="dcterms:W3CDTF">2018-04-23T02:29:30Z</dcterms:modified>
</cp:coreProperties>
</file>