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D87169-A7FC-43CB-A893-A6EAC48CDE05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A58F73-C7F5-4BE1-AEEF-5F57C7F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Поведінка м’яча для настільного тенісу в повітряному струмені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3929066"/>
            <a:ext cx="5257654" cy="1315562"/>
          </a:xfrm>
        </p:spPr>
        <p:txBody>
          <a:bodyPr/>
          <a:lstStyle/>
          <a:p>
            <a:r>
              <a:rPr lang="ru-RU" dirty="0" smtClean="0"/>
              <a:t>В</a:t>
            </a:r>
            <a:r>
              <a:rPr lang="uk-UA" dirty="0" err="1" smtClean="0"/>
              <a:t>ільчинський</a:t>
            </a:r>
            <a:r>
              <a:rPr lang="uk-UA" dirty="0" smtClean="0"/>
              <a:t> Денис</a:t>
            </a:r>
          </a:p>
          <a:p>
            <a:r>
              <a:rPr lang="uk-UA" dirty="0" smtClean="0"/>
              <a:t>Харківський ліцей № 89, 8 клас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(Здесь может быть какой-нибудь улыбающийся пылесос или улыбающийся теннисный шарик)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2896"/>
            <a:ext cx="762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Розглядаються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1. </a:t>
            </a:r>
            <a:r>
              <a:rPr lang="ru-RU" sz="3600" dirty="0" err="1" smtClean="0"/>
              <a:t>Чому</a:t>
            </a:r>
            <a:r>
              <a:rPr lang="ru-RU" sz="3600" dirty="0"/>
              <a:t> </a:t>
            </a:r>
            <a:r>
              <a:rPr lang="ru-RU" sz="3600" dirty="0" smtClean="0"/>
              <a:t>кулька</a:t>
            </a:r>
            <a:r>
              <a:rPr lang="ru-RU" sz="3600" dirty="0" smtClean="0"/>
              <a:t> </a:t>
            </a:r>
            <a:r>
              <a:rPr lang="ru-RU" sz="3600" dirty="0" err="1" smtClean="0"/>
              <a:t>утримується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повітряним</a:t>
            </a:r>
            <a:r>
              <a:rPr lang="ru-RU" sz="3600" dirty="0" smtClean="0"/>
              <a:t> </a:t>
            </a:r>
            <a:r>
              <a:rPr lang="ru-RU" sz="3600" dirty="0" err="1" smtClean="0"/>
              <a:t>струменем</a:t>
            </a:r>
            <a:r>
              <a:rPr lang="ru-RU" sz="3600" dirty="0" smtClean="0"/>
              <a:t>? 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2. </a:t>
            </a:r>
            <a:r>
              <a:rPr lang="ru-RU" sz="3600" dirty="0" err="1" smtClean="0"/>
              <a:t>Чому</a:t>
            </a:r>
            <a:r>
              <a:rPr lang="ru-RU" sz="3600" dirty="0"/>
              <a:t> </a:t>
            </a:r>
            <a:r>
              <a:rPr lang="ru-RU" sz="3600" dirty="0" smtClean="0"/>
              <a:t>кульки</a:t>
            </a:r>
            <a:r>
              <a:rPr lang="ru-RU" sz="3600" dirty="0" smtClean="0"/>
              <a:t> </a:t>
            </a:r>
            <a:r>
              <a:rPr lang="ru-RU" sz="3600" dirty="0" err="1" smtClean="0"/>
              <a:t>різно</a:t>
            </a:r>
            <a:r>
              <a:rPr lang="ru-RU" sz="3600" dirty="0" err="1"/>
              <a:t>ї</a:t>
            </a:r>
            <a:r>
              <a:rPr lang="ru-RU" sz="3600" dirty="0" smtClean="0"/>
              <a:t> </a:t>
            </a:r>
            <a:r>
              <a:rPr lang="ru-RU" sz="3600" dirty="0" err="1" smtClean="0"/>
              <a:t>масси</a:t>
            </a:r>
            <a:r>
              <a:rPr lang="ru-RU" sz="3600" dirty="0" smtClean="0"/>
              <a:t> </a:t>
            </a:r>
            <a:r>
              <a:rPr lang="ru-RU" sz="3600" dirty="0" err="1" smtClean="0"/>
              <a:t>висять</a:t>
            </a:r>
            <a:r>
              <a:rPr lang="ru-RU" sz="3600" dirty="0" smtClean="0"/>
              <a:t> </a:t>
            </a:r>
            <a:r>
              <a:rPr lang="ru-RU" sz="3600" dirty="0" smtClean="0"/>
              <a:t>на </a:t>
            </a:r>
            <a:r>
              <a:rPr lang="ru-RU" sz="3600" dirty="0" err="1" smtClean="0"/>
              <a:t>різній</a:t>
            </a:r>
            <a:r>
              <a:rPr lang="ru-RU" sz="3600" dirty="0" smtClean="0"/>
              <a:t> </a:t>
            </a:r>
            <a:r>
              <a:rPr lang="ru-RU" sz="3600" dirty="0" err="1" smtClean="0"/>
              <a:t>висоті</a:t>
            </a:r>
            <a:r>
              <a:rPr lang="ru-RU" sz="3600" dirty="0" smtClean="0"/>
              <a:t>?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3. </a:t>
            </a:r>
            <a:r>
              <a:rPr lang="ru-RU" sz="3600" dirty="0" err="1" smtClean="0"/>
              <a:t>Чому</a:t>
            </a:r>
            <a:r>
              <a:rPr lang="ru-RU" sz="3600" dirty="0" smtClean="0"/>
              <a:t> кулька </a:t>
            </a:r>
            <a:r>
              <a:rPr lang="ru-RU" sz="3600" dirty="0" smtClean="0"/>
              <a:t>не </a:t>
            </a:r>
            <a:r>
              <a:rPr lang="ru-RU" sz="3600" dirty="0" err="1" smtClean="0"/>
              <a:t>вилітає</a:t>
            </a:r>
            <a:r>
              <a:rPr lang="ru-RU" sz="3600" dirty="0" smtClean="0"/>
              <a:t> </a:t>
            </a:r>
            <a:r>
              <a:rPr lang="ru-RU" sz="3600" dirty="0" err="1" smtClean="0"/>
              <a:t>вбік</a:t>
            </a:r>
            <a:r>
              <a:rPr lang="ru-RU" sz="3600" dirty="0" smtClean="0"/>
              <a:t> з наклонного </a:t>
            </a:r>
            <a:r>
              <a:rPr lang="ru-RU" sz="3600" dirty="0" err="1" smtClean="0"/>
              <a:t>струменю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Установка для </a:t>
            </a:r>
            <a:r>
              <a:rPr lang="uk-UA" dirty="0" smtClean="0"/>
              <a:t>Досліджень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233" y="1340768"/>
            <a:ext cx="3008933" cy="53492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Шар </a:t>
            </a:r>
            <a:r>
              <a:rPr lang="ru-RU" dirty="0" err="1" smtClean="0"/>
              <a:t>Затримується</a:t>
            </a:r>
            <a:r>
              <a:rPr lang="ru-RU" dirty="0" smtClean="0"/>
              <a:t> </a:t>
            </a:r>
            <a:r>
              <a:rPr lang="ru-RU" dirty="0" err="1" smtClean="0"/>
              <a:t>аеродинамичною</a:t>
            </a:r>
            <a:r>
              <a:rPr lang="ru-RU" dirty="0" smtClean="0"/>
              <a:t> силою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7239000" cy="4846320"/>
          </a:xfrm>
        </p:spPr>
        <p:txBody>
          <a:bodyPr/>
          <a:lstStyle/>
          <a:p>
            <a:pPr marL="3765550" indent="-273050">
              <a:buNone/>
            </a:pPr>
            <a:endParaRPr lang="ru-RU" b="1" dirty="0" smtClean="0"/>
          </a:p>
          <a:p>
            <a:pPr marL="3765550" indent="-273050">
              <a:buNone/>
            </a:pPr>
            <a:r>
              <a:rPr lang="ru-RU" sz="3600" b="1" dirty="0" err="1" smtClean="0"/>
              <a:t>F</a:t>
            </a:r>
            <a:r>
              <a:rPr lang="ru-RU" sz="3600" b="1" baseline="-25000" dirty="0" err="1" smtClean="0"/>
              <a:t>аер</a:t>
            </a:r>
            <a:r>
              <a:rPr lang="ru-RU" sz="3600" b="1" dirty="0" smtClean="0"/>
              <a:t>=CρSv</a:t>
            </a:r>
            <a:r>
              <a:rPr lang="ru-RU" sz="3600" b="1" baseline="30000" dirty="0" smtClean="0"/>
              <a:t>2 </a:t>
            </a:r>
            <a:endParaRPr lang="ru-RU" sz="3600" b="1" baseline="30000" dirty="0" smtClean="0"/>
          </a:p>
          <a:p>
            <a:pPr marL="3765550" indent="-273050">
              <a:buNone/>
            </a:pPr>
            <a:endParaRPr lang="uk-UA" sz="3600" b="1" baseline="30000" dirty="0" smtClean="0"/>
          </a:p>
          <a:p>
            <a:pPr marL="3765550" indent="-273050">
              <a:buNone/>
            </a:pPr>
            <a:r>
              <a:rPr lang="ru-RU" sz="3600" b="1" dirty="0" err="1" smtClean="0"/>
              <a:t>F</a:t>
            </a:r>
            <a:r>
              <a:rPr lang="ru-RU" sz="3600" b="1" baseline="-25000" dirty="0" err="1" smtClean="0"/>
              <a:t>тяж</a:t>
            </a:r>
            <a:r>
              <a:rPr lang="ru-RU" sz="3600" b="1" dirty="0" err="1" smtClean="0"/>
              <a:t>=mg</a:t>
            </a:r>
            <a:r>
              <a:rPr lang="ru-RU" sz="3600" b="1" dirty="0" smtClean="0"/>
              <a:t> </a:t>
            </a:r>
          </a:p>
          <a:p>
            <a:pPr marL="3765550" indent="-273050">
              <a:buNone/>
            </a:pPr>
            <a:endParaRPr lang="uk-UA" sz="3600" b="1" baseline="30000" dirty="0" smtClean="0"/>
          </a:p>
          <a:p>
            <a:pPr marL="2071688" indent="-3175">
              <a:buNone/>
            </a:pPr>
            <a:r>
              <a:rPr lang="uk-UA" sz="3600" b="1" baseline="30000" dirty="0" smtClean="0"/>
              <a:t>Швидкість</a:t>
            </a:r>
            <a:r>
              <a:rPr lang="uk-UA" sz="3600" b="1" baseline="30000" dirty="0" smtClean="0"/>
              <a:t> струменя, необхідна </a:t>
            </a:r>
            <a:r>
              <a:rPr lang="uk-UA" sz="3600" b="1" baseline="30000" dirty="0" smtClean="0"/>
              <a:t>для того, </a:t>
            </a:r>
            <a:r>
              <a:rPr lang="uk-UA" sz="3600" b="1" baseline="30000" dirty="0" smtClean="0"/>
              <a:t>щоб</a:t>
            </a:r>
            <a:r>
              <a:rPr lang="ru-RU" sz="3600" b="1" baseline="30000" dirty="0" smtClean="0"/>
              <a:t> </a:t>
            </a:r>
            <a:r>
              <a:rPr lang="ru-RU" sz="3600" b="1" baseline="30000" dirty="0" err="1" smtClean="0"/>
              <a:t>утримувати</a:t>
            </a:r>
            <a:r>
              <a:rPr lang="ru-RU" sz="3600" b="1" dirty="0" smtClean="0"/>
              <a:t> </a:t>
            </a:r>
            <a:r>
              <a:rPr lang="ru-RU" sz="3600" b="1" baseline="30000" dirty="0" smtClean="0"/>
              <a:t>шар</a:t>
            </a:r>
            <a:r>
              <a:rPr lang="ru-RU" sz="3600" b="1" baseline="30000" dirty="0" smtClean="0"/>
              <a:t>: </a:t>
            </a:r>
          </a:p>
          <a:p>
            <a:pPr marL="3765550" indent="-273050">
              <a:buNone/>
            </a:pP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857224" y="3286124"/>
            <a:ext cx="171451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85918" y="60007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ru-RU" baseline="-25000" dirty="0" smtClean="0"/>
              <a:t>тяж</a:t>
            </a: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 flipH="1">
            <a:off x="1500166" y="2357430"/>
            <a:ext cx="357190" cy="171451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14480" y="21431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ru-RU" baseline="-25000" dirty="0" err="1" smtClean="0"/>
              <a:t>аер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776663" y="4929188"/>
          <a:ext cx="309086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863280" imgH="469800" progId="Equation.DSMT4">
                  <p:embed/>
                </p:oleObj>
              </mc:Choice>
              <mc:Fallback>
                <p:oleObj name="Equation" r:id="rId3" imgW="86328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3" y="4929188"/>
                        <a:ext cx="3090862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трелка вверх 9"/>
          <p:cNvSpPr/>
          <p:nvPr/>
        </p:nvSpPr>
        <p:spPr>
          <a:xfrm rot="10800000" flipH="1">
            <a:off x="1500166" y="4143380"/>
            <a:ext cx="357190" cy="185738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 err="1" smtClean="0"/>
              <a:t>Маса</a:t>
            </a:r>
            <a:r>
              <a:rPr lang="ru-RU" sz="3200" dirty="0" smtClean="0"/>
              <a:t> шару </a:t>
            </a:r>
            <a:r>
              <a:rPr lang="ru-RU" sz="3200" dirty="0" smtClean="0"/>
              <a:t>(</a:t>
            </a:r>
            <a:r>
              <a:rPr lang="ru-RU" sz="3200" dirty="0" err="1" smtClean="0"/>
              <a:t>пінг-понг</a:t>
            </a:r>
            <a:r>
              <a:rPr lang="ru-RU" sz="3200" dirty="0" smtClean="0"/>
              <a:t>) </a:t>
            </a:r>
            <a:r>
              <a:rPr lang="ru-RU" sz="3200" dirty="0" smtClean="0"/>
              <a:t>m=5г</a:t>
            </a:r>
            <a:r>
              <a:rPr lang="ru-RU" sz="3200" dirty="0" smtClean="0"/>
              <a:t>, </a:t>
            </a:r>
          </a:p>
          <a:p>
            <a:r>
              <a:rPr lang="ru-RU" sz="3200" dirty="0" err="1" smtClean="0"/>
              <a:t>Радіус</a:t>
            </a:r>
            <a:r>
              <a:rPr lang="ru-RU" sz="3200" dirty="0" smtClean="0"/>
              <a:t>  </a:t>
            </a:r>
            <a:r>
              <a:rPr lang="ru-RU" sz="3200" dirty="0" smtClean="0"/>
              <a:t>R=2см, </a:t>
            </a:r>
          </a:p>
          <a:p>
            <a:r>
              <a:rPr lang="ru-RU" sz="3200" dirty="0" err="1" smtClean="0"/>
              <a:t>Аеродинамичний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коеффіціент</a:t>
            </a:r>
            <a:r>
              <a:rPr lang="ru-RU" sz="3200" dirty="0" smtClean="0"/>
              <a:t> </a:t>
            </a:r>
            <a:r>
              <a:rPr lang="ru-RU" sz="3200" dirty="0" smtClean="0"/>
              <a:t>для </a:t>
            </a:r>
            <a:r>
              <a:rPr lang="ru-RU" sz="3200" dirty="0" smtClean="0"/>
              <a:t>кульки</a:t>
            </a:r>
            <a:r>
              <a:rPr lang="ru-RU" sz="3200" dirty="0" smtClean="0"/>
              <a:t> </a:t>
            </a:r>
            <a:r>
              <a:rPr lang="ru-RU" sz="3200" dirty="0" smtClean="0"/>
              <a:t>С=1/3, </a:t>
            </a:r>
            <a:endParaRPr lang="ru-RU" sz="3200" dirty="0" smtClean="0"/>
          </a:p>
          <a:p>
            <a:r>
              <a:rPr lang="ru-RU" sz="3200" dirty="0" err="1" smtClean="0"/>
              <a:t>Густина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повітря</a:t>
            </a:r>
            <a:r>
              <a:rPr lang="ru-RU" sz="3200" dirty="0" smtClean="0"/>
              <a:t> </a:t>
            </a:r>
            <a:r>
              <a:rPr lang="ru-RU" sz="3200" dirty="0" smtClean="0"/>
              <a:t>ρ≈1,3кг/м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g≈10м/с</a:t>
            </a:r>
            <a:r>
              <a:rPr lang="ru-RU" sz="3200" baseline="30000" dirty="0" smtClean="0"/>
              <a:t>2</a:t>
            </a:r>
          </a:p>
          <a:p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 err="1" smtClean="0"/>
              <a:t>Швидкість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струменя</a:t>
            </a:r>
            <a:r>
              <a:rPr lang="ru-RU" sz="3200" dirty="0" smtClean="0"/>
              <a:t> </a:t>
            </a:r>
            <a:r>
              <a:rPr lang="ru-RU" sz="3200" dirty="0" err="1" smtClean="0"/>
              <a:t>v</a:t>
            </a:r>
            <a:r>
              <a:rPr lang="ru-RU" sz="3200" baseline="-25000" dirty="0" err="1" smtClean="0"/>
              <a:t>кр</a:t>
            </a:r>
            <a:r>
              <a:rPr lang="ru-RU" sz="3200" dirty="0" smtClean="0"/>
              <a:t> ≈ 7м/с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Чому</a:t>
            </a:r>
            <a:r>
              <a:rPr lang="ru-RU" dirty="0" smtClean="0"/>
              <a:t> кульки </a:t>
            </a:r>
            <a:r>
              <a:rPr lang="ru-RU" dirty="0" err="1" smtClean="0"/>
              <a:t>різної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висять</a:t>
            </a:r>
            <a:r>
              <a:rPr lang="ru-RU" dirty="0" smtClean="0"/>
              <a:t>» </a:t>
            </a:r>
            <a:r>
              <a:rPr lang="ru-RU" dirty="0" smtClean="0"/>
              <a:t>на </a:t>
            </a:r>
            <a:r>
              <a:rPr lang="ru-RU" dirty="0" err="1" smtClean="0"/>
              <a:t>різній</a:t>
            </a:r>
            <a:r>
              <a:rPr lang="ru-RU" dirty="0" smtClean="0"/>
              <a:t> </a:t>
            </a:r>
            <a:r>
              <a:rPr lang="ru-RU" dirty="0" err="1" smtClean="0"/>
              <a:t>высочині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643050"/>
            <a:ext cx="5572164" cy="484632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Струмінь</a:t>
            </a:r>
            <a:r>
              <a:rPr lang="ru-RU" sz="3200" dirty="0" smtClean="0"/>
              <a:t> </a:t>
            </a:r>
            <a:r>
              <a:rPr lang="ru-RU" sz="3200" dirty="0" smtClean="0"/>
              <a:t>по </a:t>
            </a:r>
            <a:r>
              <a:rPr lang="ru-RU" sz="3200" dirty="0" err="1" smtClean="0"/>
              <a:t>мірі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віддалення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вихідного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отвіру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розширюється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r>
              <a:rPr lang="ru-RU" sz="3200" dirty="0" smtClean="0"/>
              <a:t>За</a:t>
            </a:r>
            <a:r>
              <a:rPr lang="ru-RU" sz="3200" dirty="0" smtClean="0"/>
              <a:t> </a:t>
            </a:r>
            <a:r>
              <a:rPr lang="ru-RU" sz="3200" dirty="0" err="1" smtClean="0"/>
              <a:t>рівнянням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нерозривності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струменя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На </a:t>
            </a:r>
            <a:r>
              <a:rPr lang="ru-RU" sz="3200" dirty="0" err="1" smtClean="0"/>
              <a:t>більшій</a:t>
            </a:r>
            <a:r>
              <a:rPr lang="ru-RU" sz="3200" dirty="0" smtClean="0"/>
              <a:t> </a:t>
            </a:r>
            <a:r>
              <a:rPr lang="ru-RU" sz="3200" dirty="0" err="1" smtClean="0"/>
              <a:t>висоті</a:t>
            </a:r>
            <a:r>
              <a:rPr lang="ru-RU" sz="3200" dirty="0" smtClean="0"/>
              <a:t> </a:t>
            </a:r>
            <a:r>
              <a:rPr lang="ru-RU" sz="3200" dirty="0" err="1" smtClean="0"/>
              <a:t>струмінь</a:t>
            </a:r>
            <a:r>
              <a:rPr lang="ru-RU" sz="3200" dirty="0" smtClean="0"/>
              <a:t> </a:t>
            </a:r>
            <a:r>
              <a:rPr lang="ru-RU" sz="3200" dirty="0" err="1" smtClean="0"/>
              <a:t>має</a:t>
            </a:r>
            <a:r>
              <a:rPr lang="ru-RU" sz="3200" dirty="0" smtClean="0"/>
              <a:t> </a:t>
            </a:r>
            <a:r>
              <a:rPr lang="ru-RU" sz="3200" dirty="0" err="1" smtClean="0"/>
              <a:t>меньшу</a:t>
            </a:r>
            <a:r>
              <a:rPr lang="ru-RU" sz="3200" dirty="0" smtClean="0"/>
              <a:t> </a:t>
            </a:r>
            <a:r>
              <a:rPr lang="ru-RU" sz="3200" dirty="0" err="1" smtClean="0"/>
              <a:t>швидкість</a:t>
            </a:r>
            <a:endParaRPr lang="ru-RU" sz="32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29058" y="4357694"/>
          <a:ext cx="288927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4357694"/>
                        <a:ext cx="288927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рапеция 6"/>
          <p:cNvSpPr/>
          <p:nvPr/>
        </p:nvSpPr>
        <p:spPr>
          <a:xfrm rot="10800000">
            <a:off x="571472" y="2857496"/>
            <a:ext cx="1785950" cy="2071702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00100" y="4786322"/>
            <a:ext cx="914400" cy="414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1472" y="2357430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1000100" y="4000504"/>
            <a:ext cx="45719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1428728" y="4000504"/>
            <a:ext cx="45719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1857356" y="4000504"/>
            <a:ext cx="45719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flipH="1">
            <a:off x="785786" y="2071678"/>
            <a:ext cx="45719" cy="5095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flipH="1">
            <a:off x="1428728" y="2000240"/>
            <a:ext cx="45719" cy="5095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flipH="1">
            <a:off x="2143108" y="2071678"/>
            <a:ext cx="45719" cy="5095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шарики разной массы «висят» на разной высоте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500174"/>
            <a:ext cx="3981456" cy="4846320"/>
          </a:xfrm>
        </p:spPr>
        <p:txBody>
          <a:bodyPr/>
          <a:lstStyle/>
          <a:p>
            <a:r>
              <a:rPr lang="ru-RU" sz="2800" dirty="0" smtClean="0"/>
              <a:t>На меньшей высоте струя имеет </a:t>
            </a:r>
            <a:r>
              <a:rPr lang="ru-RU" sz="2800" dirty="0" err="1" smtClean="0"/>
              <a:t>бОльшую</a:t>
            </a:r>
            <a:r>
              <a:rPr lang="ru-RU" sz="2800" dirty="0" smtClean="0"/>
              <a:t> скорость </a:t>
            </a:r>
          </a:p>
          <a:p>
            <a:endParaRPr lang="ru-RU" sz="2800" dirty="0" smtClean="0"/>
          </a:p>
          <a:p>
            <a:r>
              <a:rPr lang="ru-RU" sz="2800" dirty="0" smtClean="0"/>
              <a:t>Поэтому  шарик большей массы удерживается на меньшей высоте над отверстием</a:t>
            </a:r>
          </a:p>
          <a:p>
            <a:endParaRPr lang="ru-RU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714348" y="4500570"/>
            <a:ext cx="285752" cy="1714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1142976" y="4500570"/>
            <a:ext cx="285752" cy="1714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1500166" y="4500570"/>
            <a:ext cx="285752" cy="1714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flipH="1">
            <a:off x="1214414" y="2071678"/>
            <a:ext cx="117156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1500166" y="2071678"/>
            <a:ext cx="142876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1357290" y="2071678"/>
            <a:ext cx="142876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8596" y="3000372"/>
            <a:ext cx="171451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00" y="1142984"/>
            <a:ext cx="78581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Чому</a:t>
            </a:r>
            <a:r>
              <a:rPr lang="ru-RU" dirty="0" smtClean="0"/>
              <a:t> кулька </a:t>
            </a:r>
            <a:r>
              <a:rPr lang="ru-RU" dirty="0" smtClean="0"/>
              <a:t>не </a:t>
            </a:r>
            <a:r>
              <a:rPr lang="ru-RU" dirty="0" err="1" smtClean="0"/>
              <a:t>падає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схиьному</a:t>
            </a:r>
            <a:r>
              <a:rPr lang="ru-RU" dirty="0" smtClean="0"/>
              <a:t> </a:t>
            </a:r>
            <a:r>
              <a:rPr lang="ru-RU" dirty="0" err="1" smtClean="0"/>
              <a:t>струмені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609416"/>
            <a:ext cx="5643602" cy="4962856"/>
          </a:xfrm>
        </p:spPr>
        <p:txBody>
          <a:bodyPr>
            <a:normAutofit/>
          </a:bodyPr>
          <a:lstStyle/>
          <a:p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периферії</a:t>
            </a:r>
            <a:r>
              <a:rPr lang="ru-RU" dirty="0" smtClean="0"/>
              <a:t> </a:t>
            </a:r>
            <a:r>
              <a:rPr lang="ru-RU" dirty="0" err="1" smtClean="0"/>
              <a:t>струменя</a:t>
            </a:r>
            <a:r>
              <a:rPr lang="ru-RU" dirty="0" smtClean="0"/>
              <a:t> </a:t>
            </a:r>
            <a:r>
              <a:rPr lang="ru-RU" dirty="0" err="1" smtClean="0"/>
              <a:t>більше,ніж</a:t>
            </a:r>
            <a:r>
              <a:rPr lang="ru-RU" dirty="0" smtClean="0"/>
              <a:t>  </a:t>
            </a:r>
            <a:r>
              <a:rPr lang="ru-RU" dirty="0" smtClean="0"/>
              <a:t>на </a:t>
            </a:r>
            <a:r>
              <a:rPr lang="ru-RU" dirty="0" err="1" smtClean="0"/>
              <a:t>ві</a:t>
            </a:r>
            <a:r>
              <a:rPr lang="ru-RU" dirty="0" err="1" smtClean="0"/>
              <a:t>сі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За</a:t>
            </a:r>
            <a:r>
              <a:rPr lang="ru-RU" dirty="0" smtClean="0"/>
              <a:t> законом </a:t>
            </a:r>
            <a:r>
              <a:rPr lang="ru-RU" dirty="0" err="1" smtClean="0"/>
              <a:t>Бернуллі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раізниця</a:t>
            </a:r>
            <a:r>
              <a:rPr lang="ru-RU" dirty="0"/>
              <a:t> </a:t>
            </a:r>
            <a:r>
              <a:rPr lang="ru-RU" dirty="0" err="1" smtClean="0"/>
              <a:t>тисків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тисків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smtClean="0"/>
              <a:t>силу, </a:t>
            </a:r>
            <a:r>
              <a:rPr lang="ru-RU" dirty="0" err="1" smtClean="0"/>
              <a:t>перпендикулярну</a:t>
            </a:r>
            <a:r>
              <a:rPr lang="ru-RU" dirty="0" smtClean="0"/>
              <a:t> </a:t>
            </a:r>
            <a:r>
              <a:rPr lang="ru-RU" dirty="0" err="1" smtClean="0"/>
              <a:t>струменю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Силу </a:t>
            </a:r>
            <a:r>
              <a:rPr lang="ru-RU" dirty="0" err="1" smtClean="0"/>
              <a:t>тяжіння</a:t>
            </a:r>
            <a:r>
              <a:rPr lang="ru-RU" dirty="0" smtClean="0"/>
              <a:t> </a:t>
            </a:r>
            <a:r>
              <a:rPr lang="ru-RU" dirty="0" err="1" smtClean="0"/>
              <a:t>урівнюють</a:t>
            </a:r>
            <a:r>
              <a:rPr lang="ru-RU" dirty="0" smtClean="0"/>
              <a:t> </a:t>
            </a:r>
            <a:r>
              <a:rPr lang="ru-RU" dirty="0" err="1" smtClean="0"/>
              <a:t>вертикальні</a:t>
            </a:r>
            <a:r>
              <a:rPr lang="ru-RU" dirty="0" smtClean="0"/>
              <a:t> </a:t>
            </a:r>
            <a:r>
              <a:rPr lang="ru-RU" dirty="0" err="1" smtClean="0"/>
              <a:t>составні</a:t>
            </a:r>
            <a:r>
              <a:rPr lang="ru-RU" dirty="0" smtClean="0"/>
              <a:t> </a:t>
            </a:r>
            <a:r>
              <a:rPr lang="ru-RU" dirty="0" smtClean="0"/>
              <a:t>двух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smtClean="0"/>
              <a:t>сил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Горизонтальні</a:t>
            </a:r>
            <a:r>
              <a:rPr lang="ru-RU" dirty="0" smtClean="0"/>
              <a:t> </a:t>
            </a:r>
            <a:r>
              <a:rPr lang="ru-RU" dirty="0" err="1" smtClean="0"/>
              <a:t>составні</a:t>
            </a:r>
            <a:r>
              <a:rPr lang="ru-RU" dirty="0" smtClean="0"/>
              <a:t> </a:t>
            </a:r>
            <a:r>
              <a:rPr lang="ru-RU" dirty="0" err="1" smtClean="0"/>
              <a:t>урівнюють</a:t>
            </a:r>
            <a:r>
              <a:rPr lang="ru-RU" dirty="0" smtClean="0"/>
              <a:t> один одного.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0034" y="3000372"/>
            <a:ext cx="171451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10800000">
            <a:off x="1214414" y="3643314"/>
            <a:ext cx="357191" cy="257176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1532397" flipH="1">
            <a:off x="1716576" y="1377386"/>
            <a:ext cx="363971" cy="241194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8249440">
            <a:off x="567866" y="2525498"/>
            <a:ext cx="375794" cy="1571636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4282" y="22145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ru-RU" baseline="-25000" dirty="0" smtClean="0"/>
              <a:t>Бернулли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00166" y="150017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ru-RU" baseline="-25000" dirty="0" err="1" smtClean="0"/>
              <a:t>аер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592933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ru-RU" baseline="-25000" dirty="0" smtClean="0"/>
              <a:t>тяж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Я </a:t>
            </a:r>
            <a:r>
              <a:rPr lang="ru-RU" dirty="0" err="1" smtClean="0"/>
              <a:t>вдячен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/>
          <a:lstStyle/>
          <a:p>
            <a:pPr>
              <a:buNone/>
            </a:pPr>
            <a:r>
              <a:rPr lang="ru-RU" dirty="0" err="1"/>
              <a:t>О</a:t>
            </a:r>
            <a:r>
              <a:rPr lang="ru-RU" dirty="0" err="1" smtClean="0"/>
              <a:t>лександру</a:t>
            </a:r>
            <a:r>
              <a:rPr lang="ru-RU" dirty="0" smtClean="0"/>
              <a:t> </a:t>
            </a:r>
            <a:r>
              <a:rPr lang="ru-RU" dirty="0" err="1"/>
              <a:t>О</a:t>
            </a:r>
            <a:r>
              <a:rPr lang="ru-RU" dirty="0" err="1" smtClean="0"/>
              <a:t>лександровичу</a:t>
            </a:r>
            <a:r>
              <a:rPr lang="ru-RU" dirty="0" smtClean="0"/>
              <a:t> </a:t>
            </a:r>
            <a:r>
              <a:rPr lang="ru-RU" dirty="0" err="1" smtClean="0"/>
              <a:t>Каміну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</a:p>
          <a:p>
            <a:pPr>
              <a:buNone/>
            </a:pPr>
            <a:r>
              <a:rPr lang="ru-RU" dirty="0" smtClean="0"/>
              <a:t>за </a:t>
            </a:r>
            <a:r>
              <a:rPr lang="ru-RU" dirty="0" smtClean="0"/>
              <a:t>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допоміг</a:t>
            </a:r>
            <a:r>
              <a:rPr lang="ru-RU" dirty="0" smtClean="0"/>
              <a:t> </a:t>
            </a:r>
            <a:r>
              <a:rPr lang="ru-RU" dirty="0" err="1" smtClean="0"/>
              <a:t>розібратися</a:t>
            </a:r>
            <a:r>
              <a:rPr lang="ru-RU" dirty="0" smtClean="0"/>
              <a:t> </a:t>
            </a:r>
            <a:r>
              <a:rPr lang="ru-RU" dirty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теорією</a:t>
            </a:r>
            <a:r>
              <a:rPr lang="ru-RU" dirty="0" smtClean="0"/>
              <a:t>: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Вероніці</a:t>
            </a:r>
            <a:r>
              <a:rPr lang="ru-RU" dirty="0" smtClean="0"/>
              <a:t> </a:t>
            </a:r>
            <a:r>
              <a:rPr lang="ru-RU" dirty="0" err="1" smtClean="0"/>
              <a:t>Валентиновні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err="1" smtClean="0"/>
              <a:t>стоміной</a:t>
            </a:r>
            <a:r>
              <a:rPr lang="ru-RU" dirty="0" smtClean="0"/>
              <a:t> </a:t>
            </a:r>
            <a:r>
              <a:rPr lang="ru-RU" dirty="0" smtClean="0"/>
              <a:t>–</a:t>
            </a:r>
          </a:p>
          <a:p>
            <a:pPr>
              <a:buNone/>
            </a:pPr>
            <a:r>
              <a:rPr lang="ru-RU" dirty="0" smtClean="0"/>
              <a:t>за руководство </a:t>
            </a:r>
            <a:r>
              <a:rPr lang="ru-RU" dirty="0" err="1" smtClean="0"/>
              <a:t>експериментами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Натальї</a:t>
            </a:r>
            <a:r>
              <a:rPr lang="ru-RU" dirty="0" smtClean="0"/>
              <a:t> </a:t>
            </a:r>
            <a:r>
              <a:rPr lang="ru-RU" dirty="0" err="1" smtClean="0"/>
              <a:t>О</a:t>
            </a:r>
            <a:r>
              <a:rPr lang="ru-RU" dirty="0" err="1" smtClean="0"/>
              <a:t>лександровні</a:t>
            </a:r>
            <a:r>
              <a:rPr lang="ru-RU" dirty="0" smtClean="0"/>
              <a:t> </a:t>
            </a:r>
            <a:r>
              <a:rPr lang="ru-RU" dirty="0" smtClean="0"/>
              <a:t>Казачковой – </a:t>
            </a:r>
          </a:p>
          <a:p>
            <a:pPr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експериментальну</a:t>
            </a:r>
            <a:r>
              <a:rPr lang="ru-RU" dirty="0" smtClean="0"/>
              <a:t> </a:t>
            </a:r>
            <a:r>
              <a:rPr lang="ru-RU" dirty="0" smtClean="0"/>
              <a:t>установку.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264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Trebuchet MS</vt:lpstr>
      <vt:lpstr>Wingdings</vt:lpstr>
      <vt:lpstr>Wingdings 2</vt:lpstr>
      <vt:lpstr>Изящная</vt:lpstr>
      <vt:lpstr>Equation</vt:lpstr>
      <vt:lpstr>Поведінка м’яча для настільного тенісу в повітряному струмені</vt:lpstr>
      <vt:lpstr>Розглядаються питання</vt:lpstr>
      <vt:lpstr>Установка для Досліджень</vt:lpstr>
      <vt:lpstr>Шар Затримується аеродинамичною силою</vt:lpstr>
      <vt:lpstr>Численні оцінки</vt:lpstr>
      <vt:lpstr>Чому кульки різної маси «висять» на різній высочині</vt:lpstr>
      <vt:lpstr>Почему шарики разной массы «висят» на разной высоте</vt:lpstr>
      <vt:lpstr>Чому кулька не падає в схиьному струмені</vt:lpstr>
      <vt:lpstr>Я вдячен</vt:lpstr>
      <vt:lpstr>Дякую за увагу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Поведінка м’яча для настільного тенісу в повітряному струмені</dc:title>
  <dc:creator>КАА</dc:creator>
  <cp:lastModifiedBy>0000000000 111111111</cp:lastModifiedBy>
  <cp:revision>8</cp:revision>
  <dcterms:created xsi:type="dcterms:W3CDTF">2018-04-16T16:54:29Z</dcterms:created>
  <dcterms:modified xsi:type="dcterms:W3CDTF">2018-04-19T18:51:57Z</dcterms:modified>
</cp:coreProperties>
</file>