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0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3" y="188640"/>
            <a:ext cx="777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Спостереження об'єктів зоряного неба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86104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Підготував :</a:t>
            </a:r>
          </a:p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чень групи№1, ІІ курсу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ДНЗ «Звенигородський ЦППРК»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Білик Віталій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1317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itchFamily="18" charset="0"/>
              </a:rPr>
              <a:t>Часом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темне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небо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прокреслюють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яскраві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смужки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спалахуючи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і через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секунди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згасаючи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падаючі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метеор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275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Провівши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7-8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роблю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так, як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ясні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видно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помітні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метеори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яскравих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смужок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спалахують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згасають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" y="2962396"/>
            <a:ext cx="3203997" cy="389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11" y="2420888"/>
            <a:ext cx="3526074" cy="389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64085"/>
            <a:ext cx="2915815" cy="389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5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332656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зоряного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неба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цікаве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захоплююче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астрономічну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красоту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озброїтись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телескопом,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біноклем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77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3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планетарія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7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432" y="2967335"/>
            <a:ext cx="556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 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9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56895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Мета дослідження</a:t>
            </a:r>
            <a:r>
              <a:rPr lang="uk-UA" sz="20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Спостереження об’єктів зоряного неба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Завдання : 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Ознайомитись з приладами для спостереження зірок та інших об’єктів зоряного неба.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0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Навести результати власних спостережень зоряного неба.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Об’єкт дослідження</a:t>
            </a:r>
            <a:r>
              <a:rPr lang="uk-UA" sz="20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зірки та інші об’єкти зоряного неба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 дослідження</a:t>
            </a:r>
            <a:r>
              <a:rPr lang="uk-UA" sz="20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зоряне небо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7" y="4481735"/>
            <a:ext cx="3168353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8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04.rl0.ru/c49d8700369af5af1e2f964ecdd8c1f7/c2560x1440/wallpaperscraft.ru/image/solnce_svet_luchi_lug_polyana_leto_den_53997_2560x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499992" cy="40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04.rl0.ru/b0378ee137f4dc01bf97bec5120f36cc/c1918x1027/oboi.cc/uploads/sred/big/oboik.ru_201111162349137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85" y="2852936"/>
            <a:ext cx="4654315" cy="40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 ми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дивимося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небо, то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бачимо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удень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рухаються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небо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</a:t>
            </a:r>
          </a:p>
        </p:txBody>
      </p:sp>
    </p:spTree>
    <p:extLst>
      <p:ext uri="{BB962C8B-B14F-4D97-AF65-F5344CB8AC3E}">
        <p14:creationId xmlns:p14="http://schemas.microsoft.com/office/powerpoint/2010/main" val="103244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випромінюють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атомних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космічний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тепло й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Зірка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обертаються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планет,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онцем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система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зірок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Галактикою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716658" cy="35534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img08.rl0.ru/6446beacb6af9658c9d8e715ae459844/c1920x1200/www.kartinki.me/pic/201402/1920x1200/kartinki.me-17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58" y="3284985"/>
            <a:ext cx="4427341" cy="3573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8423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292" y="18864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ми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величезну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сузір'їв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небесних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 і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оком на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розгледіти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планет: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Меркурій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Венеру, Марс,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Юпітер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Сатурн. </a:t>
            </a:r>
          </a:p>
        </p:txBody>
      </p:sp>
      <p:pic>
        <p:nvPicPr>
          <p:cNvPr id="2052" name="Picture 4" descr="https://img03.rl0.ru/1946cb79b54778e2a4c289b401665236/c680x345/fxstock.su/uploads/2016-01/1454151964_31-yanvarya-zemlyane-uvi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8960"/>
            <a:ext cx="9143999" cy="37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0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озброїтися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серйозними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оптичними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приладами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телескопи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 не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змогли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поглядом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12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5" y="548680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зоряного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неба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348881"/>
            <a:ext cx="54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Спостерігаючи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об’єктами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зоряного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неба мною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побачено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зірок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0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013"/>
            <a:ext cx="30416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13" y="3708584"/>
            <a:ext cx="31210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93" y="3708583"/>
            <a:ext cx="32067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7" y="1916831"/>
            <a:ext cx="32369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04665"/>
            <a:ext cx="4878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гарну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ясну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оком на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спостерігати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до 3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зірок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238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9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ru-RU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помітна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смуга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Чумацького</a:t>
            </a:r>
            <a:r>
              <a:rPr lang="ru-RU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Шляху.</a:t>
            </a:r>
          </a:p>
        </p:txBody>
      </p:sp>
      <p:pic>
        <p:nvPicPr>
          <p:cNvPr id="1027" name="Picture 3" descr="C:\Users\Гость\Desktop\картинки\2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" y="4017170"/>
            <a:ext cx="4408209" cy="28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ость\Desktop\картинки\137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28588"/>
            <a:ext cx="4716016" cy="31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ость\Desktop\картинки\atikls153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5213"/>
            <a:ext cx="7274334" cy="291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1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351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Гость</cp:lastModifiedBy>
  <cp:revision>22</cp:revision>
  <dcterms:created xsi:type="dcterms:W3CDTF">2018-04-12T12:31:12Z</dcterms:created>
  <dcterms:modified xsi:type="dcterms:W3CDTF">2018-04-13T10:35:42Z</dcterms:modified>
</cp:coreProperties>
</file>