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54" autoAdjust="0"/>
    <p:restoredTop sz="94660"/>
  </p:normalViewPr>
  <p:slideViewPr>
    <p:cSldViewPr snapToGrid="0">
      <p:cViewPr varScale="1">
        <p:scale>
          <a:sx n="59" d="100"/>
          <a:sy n="59" d="100"/>
        </p:scale>
        <p:origin x="84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C61D5-8622-4F5E-9766-19E0B5A45CFE}" type="datetimeFigureOut">
              <a:rPr lang="ru-RU" smtClean="0"/>
              <a:t>12.04.2018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2C7D5-CACA-41C2-942F-57C2ADBFB67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62669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C61D5-8622-4F5E-9766-19E0B5A45CFE}" type="datetimeFigureOut">
              <a:rPr lang="ru-RU" smtClean="0"/>
              <a:t>12.04.2018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2C7D5-CACA-41C2-942F-57C2ADBFB67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09691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C61D5-8622-4F5E-9766-19E0B5A45CFE}" type="datetimeFigureOut">
              <a:rPr lang="ru-RU" smtClean="0"/>
              <a:t>12.04.2018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2C7D5-CACA-41C2-942F-57C2ADBFB67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54950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C61D5-8622-4F5E-9766-19E0B5A45CFE}" type="datetimeFigureOut">
              <a:rPr lang="ru-RU" smtClean="0"/>
              <a:t>12.04.2018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2C7D5-CACA-41C2-942F-57C2ADBFB67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60236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C61D5-8622-4F5E-9766-19E0B5A45CFE}" type="datetimeFigureOut">
              <a:rPr lang="ru-RU" smtClean="0"/>
              <a:t>12.04.2018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2C7D5-CACA-41C2-942F-57C2ADBFB67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45007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C61D5-8622-4F5E-9766-19E0B5A45CFE}" type="datetimeFigureOut">
              <a:rPr lang="ru-RU" smtClean="0"/>
              <a:t>12.04.2018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2C7D5-CACA-41C2-942F-57C2ADBFB67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64917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C61D5-8622-4F5E-9766-19E0B5A45CFE}" type="datetimeFigureOut">
              <a:rPr lang="ru-RU" smtClean="0"/>
              <a:t>12.04.2018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2C7D5-CACA-41C2-942F-57C2ADBFB67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794426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C61D5-8622-4F5E-9766-19E0B5A45CFE}" type="datetimeFigureOut">
              <a:rPr lang="ru-RU" smtClean="0"/>
              <a:t>12.04.2018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2C7D5-CACA-41C2-942F-57C2ADBFB67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059795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C61D5-8622-4F5E-9766-19E0B5A45CFE}" type="datetimeFigureOut">
              <a:rPr lang="ru-RU" smtClean="0"/>
              <a:t>12.04.2018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2C7D5-CACA-41C2-942F-57C2ADBFB67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46264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C61D5-8622-4F5E-9766-19E0B5A45CFE}" type="datetimeFigureOut">
              <a:rPr lang="ru-RU" smtClean="0"/>
              <a:t>12.04.2018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2C7D5-CACA-41C2-942F-57C2ADBFB67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46242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C61D5-8622-4F5E-9766-19E0B5A45CFE}" type="datetimeFigureOut">
              <a:rPr lang="ru-RU" smtClean="0"/>
              <a:t>12.04.2018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2C7D5-CACA-41C2-942F-57C2ADBFB67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9110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0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6C61D5-8622-4F5E-9766-19E0B5A45CFE}" type="datetimeFigureOut">
              <a:rPr lang="ru-RU" smtClean="0"/>
              <a:t>12.04.2018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E2C7D5-CACA-41C2-942F-57C2ADBFB67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0371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-200025"/>
            <a:ext cx="12192000" cy="2057400"/>
          </a:xfrm>
        </p:spPr>
        <p:txBody>
          <a:bodyPr>
            <a:normAutofit/>
          </a:bodyPr>
          <a:lstStyle/>
          <a:p>
            <a:r>
              <a:rPr lang="uk-UA" sz="3600" b="1" i="1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Всеукраїнський</a:t>
            </a:r>
            <a:r>
              <a:rPr lang="ru-RU" sz="3600" b="1" i="1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відкритий </a:t>
            </a:r>
            <a:r>
              <a:rPr lang="uk-UA" sz="3600" b="1" i="1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інтерактивний</a:t>
            </a:r>
            <a:r>
              <a:rPr lang="ru-RU" sz="3600" b="1" i="1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конкурс «МАН – Юніор Дослідник» </a:t>
            </a:r>
            <a:br>
              <a:rPr lang="ru-RU" sz="3600" b="1" i="1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600" b="1" i="1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Номінація</a:t>
            </a:r>
            <a:r>
              <a:rPr lang="ru-RU" sz="3600" b="1" i="1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«Технік – Юніор</a:t>
            </a:r>
            <a:r>
              <a:rPr lang="ru-RU" sz="4000" b="1" i="1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4000" b="1" i="1" u="sng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6756" y="2457450"/>
            <a:ext cx="10758488" cy="4129087"/>
          </a:xfrm>
        </p:spPr>
        <p:txBody>
          <a:bodyPr anchor="ctr">
            <a:normAutofit fontScale="92500" lnSpcReduction="20000"/>
          </a:bodyPr>
          <a:lstStyle/>
          <a:p>
            <a:r>
              <a:rPr lang="uk-UA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Фізичні експерименти</a:t>
            </a:r>
          </a:p>
          <a:p>
            <a:endParaRPr lang="uk-UA" sz="3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Учня 8 класу</a:t>
            </a:r>
          </a:p>
          <a:p>
            <a:r>
              <a:rPr lang="uk-UA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Харківської Загально-освітньої школи І-ІІІ ст. №159, м. Харків, Харківська область </a:t>
            </a:r>
          </a:p>
          <a:p>
            <a:r>
              <a:rPr lang="uk-UA" sz="3600" b="1" i="1" u="sng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Бондаренко Дениса</a:t>
            </a:r>
          </a:p>
          <a:p>
            <a:endParaRPr lang="uk-UA" sz="3600" b="1" i="1" u="sng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36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Науковий керівник: Толмачева Тетяна Миколаївна, вчитель фізики</a:t>
            </a:r>
          </a:p>
          <a:p>
            <a:pPr algn="l"/>
            <a:endParaRPr lang="ru-RU" b="1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34000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41248" y="2301113"/>
            <a:ext cx="11350752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1500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Дякую за </a:t>
            </a:r>
            <a:r>
              <a:rPr lang="ru-RU" sz="115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увагу!</a:t>
            </a:r>
            <a:endParaRPr lang="ru-RU" sz="11500" b="1" i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sz="2400" b="1" i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0986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6600" b="1" i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Мета проекту:</a:t>
            </a:r>
            <a:endParaRPr lang="uk-UA" sz="6600" b="1" i="1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176156"/>
            <a:ext cx="10515600" cy="4351338"/>
          </a:xfrm>
        </p:spPr>
        <p:txBody>
          <a:bodyPr>
            <a:normAutofit/>
          </a:bodyPr>
          <a:lstStyle/>
          <a:p>
            <a:r>
              <a:rPr lang="uk-UA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Надати можливість школярам відчути себе справжніми дослідниками;</a:t>
            </a:r>
          </a:p>
          <a:p>
            <a:r>
              <a:rPr lang="uk-UA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Отримання навичок експериментів в шляху виконання проекту;</a:t>
            </a:r>
          </a:p>
          <a:p>
            <a:r>
              <a:rPr lang="uk-UA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Довести </a:t>
            </a:r>
            <a:r>
              <a:rPr lang="uk-UA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учням, що фізика це цікава наука;</a:t>
            </a:r>
            <a:endParaRPr lang="uk-UA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639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6215" y="207804"/>
            <a:ext cx="11353800" cy="1011983"/>
          </a:xfrm>
        </p:spPr>
        <p:txBody>
          <a:bodyPr/>
          <a:lstStyle/>
          <a:p>
            <a:r>
              <a:rPr lang="uk-UA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Експеримент №1 </a:t>
            </a:r>
            <a:r>
              <a:rPr lang="en-US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uk-UA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Рідини тиснуть… вгору</a:t>
            </a:r>
            <a:r>
              <a:rPr lang="en-US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uk-UA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199" y="1492476"/>
            <a:ext cx="5463449" cy="488629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Взявши пластикову трубку, треба вирізати з щільного картону фігуру такого розміру, щоб вона повністю закривала отвір у трубці. Опускаючи закриту трубку в воду, вода в середину не заходить. Трубка якоюсь чарівною силою відштовхується догори.</a:t>
            </a:r>
          </a:p>
          <a:p>
            <a:pPr marL="0" indent="0">
              <a:buNone/>
            </a:pP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b="1" i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Питання: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sz="26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Чому трубка прагне вгору?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sz="26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Чому картонна кришка не падаю на дно келиха?</a:t>
            </a:r>
            <a:endParaRPr lang="uk-UA" sz="26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1648" y="1321788"/>
            <a:ext cx="2755875" cy="4006116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7523" y="1061244"/>
            <a:ext cx="3036941" cy="512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927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89461" y="1350484"/>
            <a:ext cx="3932104" cy="4516916"/>
          </a:xfrm>
        </p:spPr>
        <p:txBody>
          <a:bodyPr/>
          <a:lstStyle/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Наливавши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воду до сосуда, сила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відштовхування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зменшується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Коли рівень води у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трубці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буде дорівнюватись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рівню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келиху, картонна кришка відпаде, і трубка зануриться у воду разом з картоном.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83" r="24040" b="968"/>
          <a:stretch/>
        </p:blipFill>
        <p:spPr>
          <a:xfrm>
            <a:off x="4857035" y="811108"/>
            <a:ext cx="3284972" cy="3076657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97" t="-516" r="23163" b="-1030"/>
          <a:stretch/>
        </p:blipFill>
        <p:spPr>
          <a:xfrm>
            <a:off x="8477476" y="775545"/>
            <a:ext cx="3275610" cy="314778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332" y="3887765"/>
            <a:ext cx="5300289" cy="2981412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776840" y="-19889"/>
            <a:ext cx="1191906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800" b="1" i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Проведення експерименту</a:t>
            </a:r>
            <a:endParaRPr lang="uk-UA" sz="4800" b="1" i="1" u="sng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1732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88855"/>
            <a:ext cx="10515600" cy="1325563"/>
          </a:xfrm>
        </p:spPr>
        <p:txBody>
          <a:bodyPr/>
          <a:lstStyle/>
          <a:p>
            <a:r>
              <a:rPr lang="uk-UA" b="1" i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Пояснення явища:</a:t>
            </a:r>
            <a:endParaRPr lang="uk-UA" b="1" i="1" u="sng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Трубку виштовхує вода за рахунок сили Архімеда. Наливаючи воду у трубку,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 збільшуємо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гідростатичний тиск на картонку. </a:t>
            </a:r>
          </a:p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Коли </a:t>
            </a:r>
            <a:r>
              <a:rPr lang="uk-UA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рівень </a:t>
            </a:r>
            <a:r>
              <a:rPr lang="uk-UA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води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трубці дорівнює рівню води у келиху, то гідростатичний тиск врівноважує силу Архімеда, і картонну кришку більше нічому утримувати у трубки. 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9951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1708" y="-85979"/>
            <a:ext cx="10768584" cy="1219835"/>
          </a:xfrm>
        </p:spPr>
        <p:txBody>
          <a:bodyPr/>
          <a:lstStyle/>
          <a:p>
            <a:r>
              <a:rPr lang="uk-UA" b="1" i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Експеримент №2 </a:t>
            </a:r>
            <a:r>
              <a:rPr lang="en-US" b="1" i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uk-UA" b="1" i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Несгораємий папірець</a:t>
            </a:r>
            <a:r>
              <a:rPr lang="en-US" b="1" i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uk-UA" b="1" i="1" u="sng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1708" y="1133856"/>
            <a:ext cx="3592068" cy="546201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Дуже щільно обмотуємо металевий цвях папером і підносимо до вогню. Папір закоптиться, нагріється, але не загориться. </a:t>
            </a:r>
          </a:p>
          <a:p>
            <a:pPr marL="0" indent="0">
              <a:buNone/>
            </a:pP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b="1" i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Питання: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Чому не горить папір?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 нагріється при цьому цвях?</a:t>
            </a:r>
            <a:endParaRPr lang="uk-UA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9327" y="1024130"/>
            <a:ext cx="3413761" cy="557174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259" y="2835973"/>
            <a:ext cx="3658666" cy="2101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268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3944" y="0"/>
            <a:ext cx="10515600" cy="1325563"/>
          </a:xfrm>
        </p:spPr>
        <p:txBody>
          <a:bodyPr/>
          <a:lstStyle/>
          <a:p>
            <a:r>
              <a:rPr lang="uk-UA" b="1" i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Проведення експерименту</a:t>
            </a:r>
            <a:endParaRPr lang="uk-UA" b="1" i="1" u="sng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5620" y="160118"/>
            <a:ext cx="3650932" cy="6490546"/>
          </a:xfrm>
          <a:prstGeom prst="rect">
            <a:avLst/>
          </a:prstGeom>
        </p:spPr>
      </p:pic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8780" r="682" b="25993"/>
          <a:stretch/>
        </p:blipFill>
        <p:spPr>
          <a:xfrm>
            <a:off x="416165" y="3072621"/>
            <a:ext cx="3619387" cy="3578043"/>
          </a:xfrm>
        </p:spPr>
      </p:pic>
      <p:sp>
        <p:nvSpPr>
          <p:cNvPr id="8" name="Прямоугольник 7"/>
          <p:cNvSpPr/>
          <p:nvPr/>
        </p:nvSpPr>
        <p:spPr>
          <a:xfrm>
            <a:off x="208901" y="1325563"/>
            <a:ext cx="369253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Папір не горить, але коли його піднести до вогню без цвяха, то він загорить.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1661" y="1001155"/>
            <a:ext cx="3177849" cy="5649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459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b="1" i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Пояснення явища:</a:t>
            </a:r>
            <a:endParaRPr lang="uk-UA" b="1" i="1" u="sng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Метал, як відомо, дуже гарно проводить тепло. </a:t>
            </a:r>
          </a:p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Коли полум'я намагається запалити папір, металевий цвях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краде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теплову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нергію у папірця, і він не встигає запалитися.</a:t>
            </a:r>
          </a:p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Якби ми взяли скляну палку, то експеримент не вдався б.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3810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800" b="1" i="1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Використані джерела:</a:t>
            </a:r>
            <a:endParaRPr lang="uk-UA" sz="4800" b="1" i="1" u="sng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sz="3200" dirty="0" smtClean="0"/>
              <a:t>Книга Я. Перельмана </a:t>
            </a:r>
            <a:r>
              <a:rPr lang="en-US" sz="3200" dirty="0" smtClean="0"/>
              <a:t>“</a:t>
            </a:r>
            <a:r>
              <a:rPr lang="ru-RU" sz="3200" dirty="0" smtClean="0"/>
              <a:t>Цікава фізика. Книга 1</a:t>
            </a:r>
            <a:r>
              <a:rPr lang="en-US" sz="3200" dirty="0" smtClean="0"/>
              <a:t>”</a:t>
            </a:r>
            <a:r>
              <a:rPr lang="uk-UA" sz="3200" dirty="0" smtClean="0"/>
              <a:t> глава п'ята </a:t>
            </a:r>
            <a:r>
              <a:rPr lang="en-US" sz="3200" dirty="0" smtClean="0"/>
              <a:t>“</a:t>
            </a:r>
            <a:r>
              <a:rPr lang="uk-UA" sz="3200" dirty="0" smtClean="0"/>
              <a:t>Властивості рідин</a:t>
            </a:r>
            <a:r>
              <a:rPr lang="en-US" sz="3200" dirty="0" smtClean="0"/>
              <a:t>”</a:t>
            </a:r>
            <a:endParaRPr lang="uk-UA" sz="3200" dirty="0" smtClean="0"/>
          </a:p>
          <a:p>
            <a:r>
              <a:rPr lang="ru-RU" sz="3200" dirty="0"/>
              <a:t>Книга Я. Перельмана “Цікава фізика. Книга 1” глава </a:t>
            </a:r>
            <a:r>
              <a:rPr lang="uk-UA" sz="3200" dirty="0" smtClean="0"/>
              <a:t>шоста</a:t>
            </a:r>
            <a:r>
              <a:rPr lang="ru-RU" sz="3200" dirty="0" smtClean="0"/>
              <a:t> “</a:t>
            </a:r>
            <a:r>
              <a:rPr lang="uk-UA" sz="3200" dirty="0" smtClean="0"/>
              <a:t>Теплові Явища</a:t>
            </a:r>
            <a:r>
              <a:rPr lang="ru-RU" sz="3200" dirty="0" smtClean="0"/>
              <a:t>”</a:t>
            </a:r>
          </a:p>
          <a:p>
            <a:endParaRPr lang="ru-RU" sz="3200" dirty="0"/>
          </a:p>
          <a:p>
            <a:endParaRPr lang="ru-RU" sz="3200" dirty="0" smtClean="0"/>
          </a:p>
          <a:p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749599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362</TotalTime>
  <Words>366</Words>
  <Application>Microsoft Office PowerPoint</Application>
  <PresentationFormat>Широкоэкранный</PresentationFormat>
  <Paragraphs>40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Wingdings</vt:lpstr>
      <vt:lpstr>Тема Office</vt:lpstr>
      <vt:lpstr>Всеукраїнський відкритий інтерактивний конкурс «МАН – Юніор Дослідник»  Номінація «Технік – Юніор»</vt:lpstr>
      <vt:lpstr>Мета проекту:</vt:lpstr>
      <vt:lpstr>Експеримент №1 “Рідини тиснуть… вгору” </vt:lpstr>
      <vt:lpstr>Презентация PowerPoint</vt:lpstr>
      <vt:lpstr>Пояснення явища:</vt:lpstr>
      <vt:lpstr>Експеримент №2 “Несгораємий папірець”</vt:lpstr>
      <vt:lpstr>Проведення експерименту</vt:lpstr>
      <vt:lpstr>Пояснення явища:</vt:lpstr>
      <vt:lpstr>Використані джерела: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Сосок Улитки</dc:creator>
  <cp:lastModifiedBy>Сосок Улитки</cp:lastModifiedBy>
  <cp:revision>22</cp:revision>
  <dcterms:created xsi:type="dcterms:W3CDTF">2018-04-08T13:51:27Z</dcterms:created>
  <dcterms:modified xsi:type="dcterms:W3CDTF">2018-04-12T18:54:08Z</dcterms:modified>
</cp:coreProperties>
</file>