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70" r:id="rId3"/>
    <p:sldId id="257" r:id="rId4"/>
    <p:sldId id="258" r:id="rId5"/>
    <p:sldId id="259" r:id="rId6"/>
    <p:sldId id="269" r:id="rId7"/>
    <p:sldId id="260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12C51-7123-4528-B913-3AB39E381A89}" type="datetimeFigureOut">
              <a:rPr lang="uk-UA" smtClean="0"/>
              <a:t>18.04.2018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0C6BD-EC5F-4D56-B603-2806280AB4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37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C6BD-EC5F-4D56-B603-2806280AB49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42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4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7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62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71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1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0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1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4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0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2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9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1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1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7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3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81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73424"/>
          </a:xfrm>
        </p:spPr>
        <p:txBody>
          <a:bodyPr>
            <a:normAutofit fontScale="90000"/>
          </a:bodyPr>
          <a:lstStyle/>
          <a:p>
            <a:r>
              <a:rPr lang="uk-UA" sz="6000" dirty="0"/>
              <a:t>Найпростіший «Електропоїзд»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356992"/>
            <a:ext cx="5112568" cy="2706542"/>
          </a:xfrm>
        </p:spPr>
        <p:txBody>
          <a:bodyPr>
            <a:normAutofit fontScale="92500" lnSpcReduction="20000"/>
          </a:bodyPr>
          <a:lstStyle/>
          <a:p>
            <a:r>
              <a:rPr lang="uk-UA" sz="1800" b="1" dirty="0"/>
              <a:t>Виконав: </a:t>
            </a:r>
            <a:r>
              <a:rPr lang="uk-UA" sz="1800" dirty="0" err="1"/>
              <a:t>Цикалюк</a:t>
            </a:r>
            <a:r>
              <a:rPr lang="uk-UA" sz="1800" dirty="0"/>
              <a:t> Петро Васильович, учень 10 класу, фізико-математичного профілю,  </a:t>
            </a:r>
            <a:r>
              <a:rPr lang="uk-UA" sz="1800" dirty="0" err="1"/>
              <a:t>Славутського</a:t>
            </a:r>
            <a:r>
              <a:rPr lang="uk-UA" sz="1800" dirty="0"/>
              <a:t> обласного спеціалізованого ліцею-інтернату поглибленої підготовки учнів в галузі науки.</a:t>
            </a:r>
            <a:endParaRPr lang="ru-RU" sz="1800" dirty="0"/>
          </a:p>
          <a:p>
            <a:r>
              <a:rPr lang="uk-UA" sz="1800" b="1" dirty="0"/>
              <a:t>Науковий керівник</a:t>
            </a:r>
            <a:r>
              <a:rPr lang="uk-UA" sz="1800" dirty="0"/>
              <a:t>: Коваль Віктор </a:t>
            </a:r>
            <a:r>
              <a:rPr lang="uk-UA" sz="1800" dirty="0" err="1"/>
              <a:t>Людвигович</a:t>
            </a:r>
            <a:r>
              <a:rPr lang="uk-UA" sz="1800" dirty="0"/>
              <a:t>, вчитель фізики </a:t>
            </a:r>
            <a:r>
              <a:rPr lang="uk-UA" sz="1800" dirty="0" err="1"/>
              <a:t>Славутського</a:t>
            </a:r>
            <a:r>
              <a:rPr lang="uk-UA" sz="1800" dirty="0"/>
              <a:t> обласного спеціалізованого ліцею-інтернату поглибленої підготовки учнів в галузі науки</a:t>
            </a:r>
            <a:endParaRPr lang="ru-RU" sz="18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tx2"/>
                </a:solidFill>
              </a:rPr>
              <a:t>Всеукраїнський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відкритий</a:t>
            </a:r>
            <a:r>
              <a:rPr lang="ru-RU" dirty="0">
                <a:solidFill>
                  <a:schemeClr val="tx2"/>
                </a:solidFill>
              </a:rPr>
              <a:t>  </a:t>
            </a:r>
            <a:r>
              <a:rPr lang="ru-RU" dirty="0" err="1">
                <a:solidFill>
                  <a:schemeClr val="tx2"/>
                </a:solidFill>
              </a:rPr>
              <a:t>інтерактивний</a:t>
            </a:r>
            <a:r>
              <a:rPr lang="ru-RU" dirty="0">
                <a:solidFill>
                  <a:schemeClr val="tx2"/>
                </a:solidFill>
              </a:rPr>
              <a:t> конкурс «МАН – </a:t>
            </a:r>
            <a:r>
              <a:rPr lang="ru-RU" dirty="0" err="1">
                <a:solidFill>
                  <a:schemeClr val="tx2"/>
                </a:solidFill>
              </a:rPr>
              <a:t>юніор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дослідник</a:t>
            </a:r>
            <a:r>
              <a:rPr lang="ru-RU" dirty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62373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2018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Результат: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389120"/>
          </a:xfrm>
        </p:spPr>
        <p:txBody>
          <a:bodyPr/>
          <a:lstStyle/>
          <a:p>
            <a:r>
              <a:rPr lang="uk-UA" dirty="0">
                <a:effectLst/>
              </a:rPr>
              <a:t>Після того як прикріпили магніти до батарейки та просування в спіраль з мідного дроту бачимо  як батарейка легко ковзає в спіралі.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37A73A-2497-4B6D-A44A-4E3B4C569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2149" y="3167315"/>
            <a:ext cx="3643718" cy="2592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55C3ED-6378-4514-BCD8-CE31A0210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56109" y="3092963"/>
            <a:ext cx="3648406" cy="27363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C6523DE-63D1-4FC4-AEB0-FF56399B3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203" y="3101926"/>
            <a:ext cx="364840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ctr"/>
            <a:r>
              <a:rPr lang="uk-UA" sz="5400" b="1" dirty="0"/>
              <a:t>Пояснення</a:t>
            </a:r>
            <a:r>
              <a:rPr lang="uk-UA" sz="5400" dirty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383960" cy="5733256"/>
          </a:xfrm>
        </p:spPr>
        <p:txBody>
          <a:bodyPr>
            <a:noAutofit/>
          </a:bodyPr>
          <a:lstStyle/>
          <a:p>
            <a:r>
              <a:rPr lang="uk-UA" dirty="0">
                <a:effectLst/>
              </a:rPr>
              <a:t>Наша конструкція працює так. Найпростіший електропоїзд працює за допомогою магнітного поля, що утворюється, коли струм проходить через спіральний мідний дріт, щоб натиснути і потягнути магніти на потяг. Поїзд є варіантом уніполярного двигуна.</a:t>
            </a:r>
            <a:endParaRPr lang="ru-RU" sz="2000" dirty="0">
              <a:cs typeface="Times New Roman" panose="02020603050405020304" pitchFamily="18" charset="0"/>
            </a:endParaRPr>
          </a:p>
          <a:p>
            <a:r>
              <a:rPr lang="uk-UA" dirty="0">
                <a:effectLst/>
              </a:rPr>
              <a:t>Неодимові магніти грають роль контактів батарейки, підключаючи її до оголеним витків котушки з мідного дроту без ізоляції, намотаного на стрижень. Магніти створюють струм, коли торкаються до мідного дроту, в результаті чого один магніт забезпечує рух вперед, тоді як інший забезпечує задній поштовх, що дозволяє макету поїхати через котушку з мідної дроту. </a:t>
            </a:r>
          </a:p>
          <a:p>
            <a:r>
              <a:rPr lang="uk-UA" dirty="0" smtClean="0">
                <a:effectLst/>
              </a:rPr>
              <a:t> Струм, що </a:t>
            </a:r>
            <a:r>
              <a:rPr lang="uk-UA" dirty="0">
                <a:effectLst/>
              </a:rPr>
              <a:t>п</a:t>
            </a:r>
            <a:r>
              <a:rPr lang="uk-UA" dirty="0" smtClean="0">
                <a:effectLst/>
              </a:rPr>
              <a:t>ротікає </a:t>
            </a:r>
            <a:r>
              <a:rPr lang="uk-UA" dirty="0">
                <a:effectLst/>
              </a:rPr>
              <a:t>в </a:t>
            </a:r>
            <a:r>
              <a:rPr lang="uk-UA" dirty="0" smtClean="0">
                <a:effectLst/>
              </a:rPr>
              <a:t>котушці </a:t>
            </a:r>
            <a:r>
              <a:rPr lang="uk-UA" dirty="0">
                <a:effectLst/>
              </a:rPr>
              <a:t>створює в ній магнітне поле, яке виробляє </a:t>
            </a:r>
            <a:r>
              <a:rPr lang="uk-UA" dirty="0" smtClean="0">
                <a:effectLst/>
              </a:rPr>
              <a:t>силу Ампера, та </a:t>
            </a:r>
            <a:r>
              <a:rPr lang="uk-UA" dirty="0">
                <a:effectLst/>
              </a:rPr>
              <a:t>штовхає один магніт і притягує інший.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err="1"/>
              <a:t>Висновок</a:t>
            </a:r>
            <a:r>
              <a:rPr lang="ru-RU" sz="5400" dirty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/>
              </a:rPr>
              <a:t>Струм створюється пр</a:t>
            </a:r>
            <a:r>
              <a:rPr lang="uk-UA" dirty="0" smtClean="0">
                <a:effectLst/>
              </a:rPr>
              <a:t>и доторкання магніту та </a:t>
            </a:r>
            <a:r>
              <a:rPr lang="uk-UA" dirty="0" smtClean="0">
                <a:effectLst/>
              </a:rPr>
              <a:t>мідного </a:t>
            </a:r>
            <a:r>
              <a:rPr lang="uk-UA" dirty="0">
                <a:effectLst/>
              </a:rPr>
              <a:t>дроту, в результаті чого один магніт забезпечує рух вперед, тоді як інший забезпечує задній поштовх. У своєму досліді я показав, як за допомогою простих речей можна створити досить цікаву </a:t>
            </a:r>
            <a:r>
              <a:rPr lang="uk-UA" dirty="0" smtClean="0">
                <a:effectLst/>
              </a:rPr>
              <a:t>конструкцію, найпростіший </a:t>
            </a:r>
            <a:r>
              <a:rPr lang="uk-UA" smtClean="0">
                <a:effectLst/>
              </a:rPr>
              <a:t>«Електропоїзд».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8229600" cy="1442424"/>
          </a:xfrm>
        </p:spPr>
        <p:txBody>
          <a:bodyPr>
            <a:noAutofit/>
          </a:bodyPr>
          <a:lstStyle/>
          <a:p>
            <a:r>
              <a:rPr lang="uk-UA" sz="8800" b="1" dirty="0"/>
              <a:t>Дякую за увагу!</a:t>
            </a:r>
            <a:endParaRPr lang="ru-RU" sz="8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4"/>
            <a:ext cx="4765499" cy="4430798"/>
          </a:xfrm>
        </p:spPr>
      </p:pic>
    </p:spTree>
    <p:extLst>
      <p:ext uri="{BB962C8B-B14F-4D97-AF65-F5344CB8AC3E}">
        <p14:creationId xmlns:p14="http://schemas.microsoft.com/office/powerpoint/2010/main" val="424688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Мета проекту: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lvl="0"/>
            <a:r>
              <a:rPr lang="uk-UA" dirty="0"/>
              <a:t>Демонстрація фізичних дослідів, які відбуваються за допомогою  сили Ампера</a:t>
            </a:r>
            <a:r>
              <a:rPr lang="uk-UA" sz="3200" dirty="0"/>
              <a:t>;</a:t>
            </a:r>
            <a:endParaRPr lang="ru-RU" sz="3200" dirty="0"/>
          </a:p>
          <a:p>
            <a:pPr lvl="0"/>
            <a:r>
              <a:rPr lang="uk-UA" dirty="0"/>
              <a:t>Продемонструвати на досліді магнетизм</a:t>
            </a:r>
            <a:r>
              <a:rPr lang="uk-UA" sz="3200" dirty="0"/>
              <a:t>.</a:t>
            </a:r>
            <a:endParaRPr lang="ru-RU" sz="32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/>
              <a:t>Завдання: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lvl="0"/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роботами Я.І.Перельмана, аналіз отриманої інформації;</a:t>
            </a:r>
            <a:endParaRPr lang="uk-UA" dirty="0"/>
          </a:p>
          <a:p>
            <a:pPr lvl="0"/>
            <a:r>
              <a:rPr lang="uk-UA" dirty="0"/>
              <a:t>Провести дослідження взаємодії батарейки із магнітами з спіралей із мідного дроту</a:t>
            </a:r>
            <a:r>
              <a:rPr lang="uk-UA" sz="3200" dirty="0"/>
              <a:t>;</a:t>
            </a:r>
            <a:endParaRPr lang="ru-RU" sz="3200" dirty="0"/>
          </a:p>
          <a:p>
            <a:pPr lvl="0"/>
            <a:r>
              <a:rPr lang="uk-UA" dirty="0"/>
              <a:t>Пояснити явища, які відбуваються в процесі проведення  експерименту</a:t>
            </a:r>
            <a:r>
              <a:rPr lang="uk-UA" sz="3200" dirty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5400" b="1" dirty="0"/>
              <a:t>Матеріали та обладнання: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uk-UA" sz="3200" dirty="0"/>
              <a:t>неодимові магніти, </a:t>
            </a:r>
          </a:p>
          <a:p>
            <a:r>
              <a:rPr lang="uk-UA" sz="3200" dirty="0"/>
              <a:t>батарейка,</a:t>
            </a:r>
          </a:p>
          <a:p>
            <a:r>
              <a:rPr lang="uk-UA" sz="3200" dirty="0"/>
              <a:t>мідний дріт.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92FA3E-14F9-485C-8F7E-F779D74FA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45" y="2032484"/>
            <a:ext cx="2738925" cy="20162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69B866-8E90-4B9C-95AB-D1A12BD14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39043"/>
            <a:ext cx="2736304" cy="21229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A9F1D93-0486-4110-9A36-4958FB338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1" y="4308376"/>
            <a:ext cx="2736304" cy="2122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0E335-440C-4A01-AC81-2137466B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765321" cy="1326321"/>
          </a:xfrm>
        </p:spPr>
        <p:txBody>
          <a:bodyPr>
            <a:normAutofit/>
          </a:bodyPr>
          <a:lstStyle/>
          <a:p>
            <a:r>
              <a:rPr lang="uk-UA" sz="5400" dirty="0"/>
              <a:t>Хід роботи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58A892-8D6C-44DB-A63C-84CD2862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7765322" cy="3695136"/>
          </a:xfrm>
        </p:spPr>
        <p:txBody>
          <a:bodyPr/>
          <a:lstStyle/>
          <a:p>
            <a:r>
              <a:rPr lang="uk-UA" dirty="0"/>
              <a:t>Визначимо полюса на магнітах.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3B9A77-165F-47BE-BF0F-ADCCDAF68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7632"/>
            <a:ext cx="4146880" cy="29052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D38706-9AE8-4BD9-8E55-7728F5CD7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24" y="2587632"/>
            <a:ext cx="3873640" cy="29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4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/>
          <a:lstStyle/>
          <a:p>
            <a:pPr lvl="0"/>
            <a:r>
              <a:rPr lang="uk-UA" dirty="0"/>
              <a:t>Візьмемо неодимові магніти і прикріпим неодимові магніти з різними полюсами.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387C91-58F0-489D-AB24-25CEB5463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8051" y="3188973"/>
            <a:ext cx="3840426" cy="28803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5EDA33-F090-4802-9F57-9FF096405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2708920"/>
            <a:ext cx="3312368" cy="24842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389120"/>
          </a:xfrm>
        </p:spPr>
        <p:txBody>
          <a:bodyPr/>
          <a:lstStyle/>
          <a:p>
            <a:pPr lvl="0"/>
            <a:r>
              <a:rPr lang="uk-UA" dirty="0"/>
              <a:t>Намотаєм мідний дріт спіраллю.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4E9AAF-B63B-4CD4-BB71-619CB97F1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32856"/>
            <a:ext cx="4896544" cy="3672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5A1281-61DB-4A06-9385-B0F96B60E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18" y="2703698"/>
            <a:ext cx="3672408" cy="2530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389120"/>
          </a:xfrm>
        </p:spPr>
        <p:txBody>
          <a:bodyPr/>
          <a:lstStyle/>
          <a:p>
            <a:pPr lvl="0"/>
            <a:r>
              <a:rPr lang="uk-UA" dirty="0"/>
              <a:t>Перевіряємо чи буде сковзання батарейки з неодимовими магнітами в середині спіралі.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15AD592-20AB-429D-A3BF-30345B2F8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103440" cy="45775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296</TotalTime>
  <Words>359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Rockwell</vt:lpstr>
      <vt:lpstr>Times New Roman</vt:lpstr>
      <vt:lpstr>Damask</vt:lpstr>
      <vt:lpstr>Найпростіший «Електропоїзд» </vt:lpstr>
      <vt:lpstr>Презентация PowerPoint</vt:lpstr>
      <vt:lpstr>Мета проекту:</vt:lpstr>
      <vt:lpstr>Завдання:</vt:lpstr>
      <vt:lpstr>Матеріали та обладнання:</vt:lpstr>
      <vt:lpstr>Хід роботи</vt:lpstr>
      <vt:lpstr>Презентация PowerPoint</vt:lpstr>
      <vt:lpstr>Презентация PowerPoint</vt:lpstr>
      <vt:lpstr>Презентация PowerPoint</vt:lpstr>
      <vt:lpstr>Результат: </vt:lpstr>
      <vt:lpstr>Пояснення: </vt:lpstr>
      <vt:lpstr>Висновок: 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«Фокуси з магнітом»</dc:title>
  <dc:creator>Yuliya</dc:creator>
  <cp:lastModifiedBy>VICTOR</cp:lastModifiedBy>
  <cp:revision>28</cp:revision>
  <dcterms:created xsi:type="dcterms:W3CDTF">2017-04-01T19:58:18Z</dcterms:created>
  <dcterms:modified xsi:type="dcterms:W3CDTF">2018-04-18T13:44:25Z</dcterms:modified>
</cp:coreProperties>
</file>