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7" r:id="rId3"/>
    <p:sldId id="266" r:id="rId4"/>
    <p:sldId id="270" r:id="rId5"/>
    <p:sldId id="262" r:id="rId6"/>
    <p:sldId id="265" r:id="rId7"/>
    <p:sldId id="261" r:id="rId8"/>
    <p:sldId id="271" r:id="rId9"/>
    <p:sldId id="258" r:id="rId10"/>
    <p:sldId id="267" r:id="rId11"/>
    <p:sldId id="260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36A-B30D-43AA-96EB-9D92404DE3F4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3782-A5C9-4D85-B34E-77B9E24503F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36A-B30D-43AA-96EB-9D92404DE3F4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3782-A5C9-4D85-B34E-77B9E245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36A-B30D-43AA-96EB-9D92404DE3F4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3782-A5C9-4D85-B34E-77B9E245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36A-B30D-43AA-96EB-9D92404DE3F4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3782-A5C9-4D85-B34E-77B9E245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36A-B30D-43AA-96EB-9D92404DE3F4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3782-A5C9-4D85-B34E-77B9E24503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36A-B30D-43AA-96EB-9D92404DE3F4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3782-A5C9-4D85-B34E-77B9E245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36A-B30D-43AA-96EB-9D92404DE3F4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3782-A5C9-4D85-B34E-77B9E24503F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36A-B30D-43AA-96EB-9D92404DE3F4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3782-A5C9-4D85-B34E-77B9E245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36A-B30D-43AA-96EB-9D92404DE3F4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3782-A5C9-4D85-B34E-77B9E245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36A-B30D-43AA-96EB-9D92404DE3F4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3782-A5C9-4D85-B34E-77B9E24503F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36A-B30D-43AA-96EB-9D92404DE3F4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3782-A5C9-4D85-B34E-77B9E24503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C23336A-B30D-43AA-96EB-9D92404DE3F4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D343782-A5C9-4D85-B34E-77B9E24503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003232" cy="3672408"/>
          </a:xfrm>
        </p:spPr>
        <p:txBody>
          <a:bodyPr>
            <a:normAutofit/>
          </a:bodyPr>
          <a:lstStyle/>
          <a:p>
            <a:r>
              <a:rPr lang="uk-UA" dirty="0" smtClean="0"/>
              <a:t>         «Історик-Юніор» – </a:t>
            </a:r>
            <a:br>
              <a:rPr lang="uk-UA" dirty="0" smtClean="0"/>
            </a:br>
            <a:r>
              <a:rPr lang="uk-UA" dirty="0" smtClean="0"/>
              <a:t>    100    років    УНР  –  як це             було і   на що  вплинуло  у селищі Нова </a:t>
            </a:r>
            <a:r>
              <a:rPr lang="uk-UA" dirty="0" err="1" smtClean="0"/>
              <a:t>Ушиця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4368" y="5877272"/>
            <a:ext cx="802432" cy="248891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87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10400" cy="1449288"/>
          </a:xfrm>
        </p:spPr>
        <p:txBody>
          <a:bodyPr>
            <a:normAutofit fontScale="90000"/>
          </a:bodyPr>
          <a:lstStyle/>
          <a:p>
            <a:r>
              <a:rPr lang="uk-UA" sz="1800" dirty="0" smtClean="0"/>
              <a:t>Щоб краще знати і зрозуміти історію українського народу, її героїчне і трагічне минуле, її сьогодення </a:t>
            </a:r>
            <a:r>
              <a:rPr lang="uk-UA" sz="1800" dirty="0" smtClean="0"/>
              <a:t>десятикласники та інші учні школи </a:t>
            </a:r>
            <a:r>
              <a:rPr lang="uk-UA" sz="1800" dirty="0" smtClean="0"/>
              <a:t>часто відвідують заходити, що проводить районна бібліотека.  Це дає їм можливість приймати участь в районних,обласних, всеукраїнських конкурсах. Спонукає все більше цікавитись глибинами історії рідного краю </a:t>
            </a:r>
            <a:r>
              <a:rPr lang="uk-UA" sz="1800" dirty="0" err="1" smtClean="0"/>
              <a:t>Новоушиччини</a:t>
            </a:r>
            <a:r>
              <a:rPr lang="uk-UA" sz="1800" dirty="0" smtClean="0"/>
              <a:t>. </a:t>
            </a:r>
            <a:endParaRPr lang="ru-RU" sz="1800" dirty="0"/>
          </a:p>
        </p:txBody>
      </p:sp>
      <p:pic>
        <p:nvPicPr>
          <p:cNvPr id="4098" name="Picture 2" descr="H:\революція\IMG_7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3792"/>
            <a:ext cx="3257525" cy="41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революція\IMG_7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32403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0"/>
            <a:ext cx="7344816" cy="16002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Сучасна Україна є спадкоємницею державних традицій Української Революції 1917-1921  </a:t>
            </a:r>
            <a:r>
              <a:rPr lang="uk-UA" sz="2400" dirty="0" err="1" smtClean="0"/>
              <a:t>р.р</a:t>
            </a:r>
            <a:r>
              <a:rPr lang="uk-UA" sz="2400" dirty="0" smtClean="0"/>
              <a:t>. </a:t>
            </a:r>
            <a:br>
              <a:rPr lang="uk-UA" sz="2400" dirty="0" smtClean="0"/>
            </a:br>
            <a:r>
              <a:rPr lang="uk-UA" sz="2400" dirty="0" smtClean="0"/>
              <a:t>Єднаймось, браття в цьому наша сила,мужність і єдність та запорука незалежності.</a:t>
            </a:r>
            <a:endParaRPr lang="ru-RU" sz="2400" dirty="0"/>
          </a:p>
        </p:txBody>
      </p:sp>
      <p:pic>
        <p:nvPicPr>
          <p:cNvPr id="4098" name="Picture 2" descr="C:\Users\User\Desktop\будинок творчості\IMG_7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548680"/>
            <a:ext cx="690166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5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47031"/>
            <a:ext cx="5348064" cy="790281"/>
          </a:xfrm>
        </p:spPr>
        <p:txBody>
          <a:bodyPr>
            <a:normAutofit/>
          </a:bodyPr>
          <a:lstStyle/>
          <a:p>
            <a:r>
              <a:rPr lang="uk-UA" sz="2800" dirty="0" smtClean="0"/>
              <a:t>        Україна – це Європа !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7308304" y="4571999"/>
            <a:ext cx="9974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ÐÐ°ÑÑÐ¸Ð½ÐºÐ¸ Ð¿Ð¾ Ð·Ð°Ð¿ÑÐ¾ÑÑ Ð¿ÑÐ°Ð¿Ð¾Ñ ÑÐ²ÑÐ¾ÑÐ¾ÑÐ·Ñ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1700"/>
            <a:ext cx="7560839" cy="545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будинок творчості\IMG_7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2423693" cy="36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9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221088"/>
            <a:ext cx="7128792" cy="1656184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+mn-lt"/>
              </a:rPr>
              <a:t>   70 кілометрів </a:t>
            </a:r>
            <a:r>
              <a:rPr lang="uk-UA" sz="1800" dirty="0">
                <a:latin typeface="+mn-lt"/>
              </a:rPr>
              <a:t>від </a:t>
            </a:r>
            <a:r>
              <a:rPr lang="uk-UA" sz="1800" dirty="0" smtClean="0">
                <a:latin typeface="+mn-lt"/>
              </a:rPr>
              <a:t>Кам'янця-Подільського  розташоване наше селище, яке було тоді повітовим містом. Вкінці 1917 р. влада в Новій </a:t>
            </a:r>
            <a:r>
              <a:rPr lang="uk-UA" sz="1800" dirty="0" err="1" smtClean="0">
                <a:latin typeface="+mn-lt"/>
              </a:rPr>
              <a:t>Ушиці</a:t>
            </a:r>
            <a:r>
              <a:rPr lang="uk-UA" sz="1800" dirty="0" smtClean="0">
                <a:latin typeface="+mn-lt"/>
              </a:rPr>
              <a:t> знаходилась в руках ЦР. Наприкінці червня 1919 армія УНР утримувала лінію </a:t>
            </a:r>
            <a:r>
              <a:rPr lang="uk-UA" sz="1800" dirty="0" err="1" smtClean="0">
                <a:latin typeface="+mn-lt"/>
              </a:rPr>
              <a:t>Староконстянтинів-Проскурів-Кам</a:t>
            </a:r>
            <a:r>
              <a:rPr lang="uk-UA" sz="1800" dirty="0" err="1" smtClean="0"/>
              <a:t>'</a:t>
            </a:r>
            <a:r>
              <a:rPr lang="uk-UA" sz="1800" dirty="0" err="1" smtClean="0">
                <a:latin typeface="+mn-lt"/>
              </a:rPr>
              <a:t>янець-Подільський</a:t>
            </a:r>
            <a:r>
              <a:rPr lang="uk-UA" sz="1800" dirty="0" smtClean="0">
                <a:latin typeface="+mn-lt"/>
              </a:rPr>
              <a:t>. Кам</a:t>
            </a:r>
            <a:r>
              <a:rPr lang="uk-UA" sz="1800" dirty="0"/>
              <a:t>'</a:t>
            </a:r>
            <a:r>
              <a:rPr lang="uk-UA" sz="1800" dirty="0" smtClean="0">
                <a:latin typeface="+mn-lt"/>
              </a:rPr>
              <a:t>янець став тимчасово столицею УНР.</a:t>
            </a:r>
            <a:endParaRPr lang="ru-RU" sz="1800" dirty="0">
              <a:latin typeface="+mn-lt"/>
            </a:endParaRPr>
          </a:p>
        </p:txBody>
      </p:sp>
      <p:pic>
        <p:nvPicPr>
          <p:cNvPr id="1026" name="Picture 2" descr="C:\Users\User\Desktop\будинок творчості\ЗУНР та Української Держави_2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836712"/>
            <a:ext cx="54483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2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97152"/>
            <a:ext cx="7848872" cy="1296144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Один із центральних будинків    повіту,де відбувалися події 1917-1921 </a:t>
            </a:r>
            <a:r>
              <a:rPr lang="uk-UA" sz="3200" dirty="0" err="1" smtClean="0"/>
              <a:t>р.р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933056"/>
            <a:ext cx="7334200" cy="93610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12 січня 1918 р. </a:t>
            </a:r>
            <a:r>
              <a:rPr lang="uk-UA" dirty="0" err="1" smtClean="0"/>
              <a:t>губерський</a:t>
            </a:r>
            <a:r>
              <a:rPr lang="uk-UA" dirty="0" smtClean="0"/>
              <a:t> комісар </a:t>
            </a:r>
            <a:r>
              <a:rPr lang="uk-UA" dirty="0" err="1" smtClean="0"/>
              <a:t>Степура</a:t>
            </a:r>
            <a:r>
              <a:rPr lang="uk-UA" dirty="0" smtClean="0"/>
              <a:t> доповідав генеральному секретарю внутрішніх справ про боротьбу селян </a:t>
            </a:r>
            <a:r>
              <a:rPr lang="uk-UA" dirty="0" err="1" smtClean="0"/>
              <a:t>Новоушицького</a:t>
            </a:r>
            <a:r>
              <a:rPr lang="uk-UA" dirty="0" smtClean="0"/>
              <a:t> повіту проти місцевих органів «Рятуйте, телеграфуйте,прийдіть мені на допомогу!...»</a:t>
            </a:r>
            <a:endParaRPr lang="ru-RU" dirty="0"/>
          </a:p>
        </p:txBody>
      </p:sp>
      <p:pic>
        <p:nvPicPr>
          <p:cNvPr id="10242" name="Picture 2" descr="C:\Users\User\Desktop\революція\2861777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71263"/>
            <a:ext cx="3744416" cy="22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будинок творчості\DSC05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6999">
            <a:off x="188487" y="983688"/>
            <a:ext cx="2736304" cy="23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642">
            <a:off x="6384572" y="1570064"/>
            <a:ext cx="2448272" cy="21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4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581128"/>
            <a:ext cx="6912768" cy="1600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Сьогодні це будинок                       дитячої творчості </a:t>
            </a:r>
            <a:endParaRPr lang="ru-RU" dirty="0"/>
          </a:p>
        </p:txBody>
      </p:sp>
      <p:pic>
        <p:nvPicPr>
          <p:cNvPr id="1026" name="Picture 2" descr="C:\Users\User\Desktop\будинок творчості\DSC05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5800"/>
            <a:ext cx="5072980" cy="36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8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7704856" cy="158417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+mn-lt"/>
              </a:rPr>
              <a:t>В Києві в грудні 1918 р. був створений уряд – Директорія на чолі з Винниченком та Петлюрою,осередок влади в нашому повіті знаходився в будинку на фото. Збереглась навіть табличка про ці події. </a:t>
            </a:r>
            <a:endParaRPr lang="ru-RU" sz="2800" dirty="0">
              <a:latin typeface="+mn-lt"/>
            </a:endParaRPr>
          </a:p>
        </p:txBody>
      </p:sp>
      <p:pic>
        <p:nvPicPr>
          <p:cNvPr id="5" name="Picture 2" descr="C:\Users\User\Desktop\будинок творчості\DSC05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5785"/>
            <a:ext cx="2953255" cy="29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будинок творчості\DSC05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4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7893248" cy="1296144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latin typeface="+mn-lt"/>
              </a:rPr>
              <a:t>Липень 1919р. </a:t>
            </a:r>
            <a:r>
              <a:rPr lang="uk-UA" sz="2000" dirty="0" smtClean="0">
                <a:latin typeface="+mn-lt"/>
              </a:rPr>
              <a:t>Петлюрівські війська разом з шостим корпусом галицьких січовиків зайняли Нову </a:t>
            </a:r>
            <a:r>
              <a:rPr lang="uk-UA" sz="2000" dirty="0" err="1" smtClean="0">
                <a:latin typeface="+mn-lt"/>
              </a:rPr>
              <a:t>Ушицю</a:t>
            </a:r>
            <a:r>
              <a:rPr lang="uk-UA" sz="2000" dirty="0" smtClean="0">
                <a:latin typeface="+mn-lt"/>
              </a:rPr>
              <a:t> і знаходилися на її території до кінця листопада 1920 року.  Петлюрівці перебували саме у цьому будинку.</a:t>
            </a:r>
            <a:br>
              <a:rPr lang="uk-UA" sz="2000" dirty="0" smtClean="0">
                <a:latin typeface="+mn-lt"/>
              </a:rPr>
            </a:br>
            <a:r>
              <a:rPr lang="uk-UA" sz="2000" dirty="0" smtClean="0">
                <a:latin typeface="+mn-lt"/>
              </a:rPr>
              <a:t>Нині центральна районна бібліотека.</a:t>
            </a:r>
            <a:endParaRPr lang="ru-RU" sz="2000" dirty="0">
              <a:latin typeface="+mn-lt"/>
            </a:endParaRPr>
          </a:p>
        </p:txBody>
      </p:sp>
      <p:pic>
        <p:nvPicPr>
          <p:cNvPr id="3074" name="Picture 2" descr="H:\революція\20180404_104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революція\18486405_305614986560890_878140368564865696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0324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7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 smtClean="0"/>
              <a:t>Упродовж 1917-1921 </a:t>
            </a:r>
            <a:r>
              <a:rPr lang="uk-UA" sz="2000" dirty="0" err="1" smtClean="0"/>
              <a:t>р.р</a:t>
            </a:r>
            <a:r>
              <a:rPr lang="uk-UA" sz="2000" dirty="0" smtClean="0"/>
              <a:t>. українці утворили декілька форм державності. Після проголошення УНР ЦР ініціювала випуск національної валюти .  В обіг вона ввійшла 18 січня 1918 року. Нумізмат  </a:t>
            </a:r>
            <a:r>
              <a:rPr lang="uk-UA" sz="2000" dirty="0" err="1" smtClean="0"/>
              <a:t>Маряш</a:t>
            </a:r>
            <a:r>
              <a:rPr lang="uk-UA" sz="2000" dirty="0" smtClean="0"/>
              <a:t>  А.П.  </a:t>
            </a:r>
            <a:r>
              <a:rPr lang="uk-UA" sz="2000" dirty="0" smtClean="0"/>
              <a:t>(</a:t>
            </a:r>
            <a:r>
              <a:rPr lang="uk-UA" sz="2000" dirty="0" err="1" smtClean="0"/>
              <a:t>Новоушиччанин</a:t>
            </a:r>
            <a:r>
              <a:rPr lang="uk-UA" sz="2000" dirty="0" smtClean="0"/>
              <a:t>) </a:t>
            </a:r>
            <a:r>
              <a:rPr lang="uk-UA" sz="2000" dirty="0" smtClean="0"/>
              <a:t> зберіг в своїй колекції банкноту 100 карбованців.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будинок творчості\DSC05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9127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1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03564"/>
            <a:ext cx="6912768" cy="1113268"/>
          </a:xfrm>
        </p:spPr>
        <p:txBody>
          <a:bodyPr/>
          <a:lstStyle/>
          <a:p>
            <a:r>
              <a:rPr lang="uk-UA" dirty="0" smtClean="0"/>
              <a:t>Державна символіка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5"/>
            <a:ext cx="7406208" cy="2559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Жовто-блакитні прапори, тризуб,який став державним гербом УНР 25 лютого 1918 р. Українська Держава мала свою печатку. Таку печатку  на терені повіту знайшов житель села </a:t>
            </a:r>
            <a:r>
              <a:rPr lang="uk-UA" dirty="0" err="1" smtClean="0"/>
              <a:t>Філянівки</a:t>
            </a:r>
            <a:r>
              <a:rPr lang="uk-UA" dirty="0" smtClean="0"/>
              <a:t> (входить до складу Нової </a:t>
            </a:r>
            <a:r>
              <a:rPr lang="uk-UA" dirty="0" err="1" smtClean="0"/>
              <a:t>Ушиці</a:t>
            </a:r>
            <a:r>
              <a:rPr lang="uk-UA" dirty="0" smtClean="0"/>
              <a:t>) Володимир Коваль. Вона мала круглий диск на якому написано Українська Держава, на жаль,зберегти її не вдалося.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39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365104"/>
            <a:ext cx="7554416" cy="136815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Учні 10 класу провели урок на тему «Гетьман Української Держави Павло Скоропадський». Учні розкрили національну політику Української Держави, її місце в історії Нової  </a:t>
            </a:r>
            <a:r>
              <a:rPr lang="uk-UA" sz="1800" dirty="0" err="1" smtClean="0"/>
              <a:t>Ушиці</a:t>
            </a:r>
            <a:r>
              <a:rPr lang="uk-UA" sz="1800" dirty="0" smtClean="0"/>
              <a:t>, причини поразки гетьмана Скоропадського та його оточення. </a:t>
            </a:r>
            <a:endParaRPr lang="ru-RU" sz="1800" dirty="0"/>
          </a:p>
        </p:txBody>
      </p:sp>
      <p:pic>
        <p:nvPicPr>
          <p:cNvPr id="2050" name="Picture 2" descr="C:\Users\User\Desktop\будинок творчості\IMG_7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573" y="548680"/>
            <a:ext cx="749265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94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81</TotalTime>
  <Words>366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         «Історик-Юніор» –      100    років    УНР  –  як це             було і   на що  вплинуло  у селищі Нова Ушиця.</vt:lpstr>
      <vt:lpstr>   70 кілометрів від Кам'янця-Подільського  розташоване наше селище, яке було тоді повітовим містом. Вкінці 1917 р. влада в Новій Ушиці знаходилась в руках ЦР. Наприкінці червня 1919 армія УНР утримувала лінію Староконстянтинів-Проскурів-Кам'янець-Подільський. Кам'янець став тимчасово столицею УНР.</vt:lpstr>
      <vt:lpstr>Один із центральних будинків    повіту,де відбувалися події 1917-1921 р.р.</vt:lpstr>
      <vt:lpstr>    Сьогодні це будинок                       дитячої творчості </vt:lpstr>
      <vt:lpstr>В Києві в грудні 1918 р. був створений уряд – Директорія на чолі з Винниченком та Петлюрою,осередок влади в нашому повіті знаходився в будинку на фото. Збереглась навіть табличка про ці події. </vt:lpstr>
      <vt:lpstr>Липень 1919р. Петлюрівські війська разом з шостим корпусом галицьких січовиків зайняли Нову Ушицю і знаходилися на її території до кінця листопада 1920 року.  Петлюрівці перебували саме у цьому будинку. Нині центральна районна бібліотека.</vt:lpstr>
      <vt:lpstr>Упродовж 1917-1921 р.р. українці утворили декілька форм державності. Після проголошення УНР ЦР ініціювала випуск національної валюти .  В обіг вона ввійшла 18 січня 1918 року. Нумізмат  Маряш  А.П.  (Новоушиччанин)  зберіг в своїй колекції банкноту 100 карбованців. </vt:lpstr>
      <vt:lpstr>Державна символіка</vt:lpstr>
      <vt:lpstr>Учні 10 класу провели урок на тему «Гетьман Української Держави Павло Скоропадський». Учні розкрили національну політику Української Держави, її місце в історії Нової  Ушиці, причини поразки гетьмана Скоропадського та його оточення. </vt:lpstr>
      <vt:lpstr>Щоб краще знати і зрозуміти історію українського народу, її героїчне і трагічне минуле, її сьогодення десятикласники та інші учні школи часто відвідують заходити, що проводить районна бібліотека.  Це дає їм можливість приймати участь в районних,обласних, всеукраїнських конкурсах. Спонукає все більше цікавитись глибинами історії рідного краю Новоушиччини. </vt:lpstr>
      <vt:lpstr>Сучасна Україна є спадкоємницею державних традицій Української Революції 1917-1921  р.р.  Єднаймось, браття в цьому наша сила,мужність і єдність та запорука незалежності.</vt:lpstr>
      <vt:lpstr>        Україна – це Європа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2018-04-13T10:36:36Z</dcterms:created>
  <dcterms:modified xsi:type="dcterms:W3CDTF">2018-04-15T07:21:14Z</dcterms:modified>
</cp:coreProperties>
</file>