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handoutMasterIdLst>
    <p:handoutMasterId r:id="rId16"/>
  </p:handoutMasterIdLst>
  <p:sldIdLst>
    <p:sldId id="267" r:id="rId2"/>
    <p:sldId id="265" r:id="rId3"/>
    <p:sldId id="263" r:id="rId4"/>
    <p:sldId id="257" r:id="rId5"/>
    <p:sldId id="272" r:id="rId6"/>
    <p:sldId id="275" r:id="rId7"/>
    <p:sldId id="262" r:id="rId8"/>
    <p:sldId id="264" r:id="rId9"/>
    <p:sldId id="269" r:id="rId10"/>
    <p:sldId id="270" r:id="rId11"/>
    <p:sldId id="274" r:id="rId12"/>
    <p:sldId id="271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F37EE9D-FE84-4CEB-BC99-435850EA026D}">
          <p14:sldIdLst>
            <p14:sldId id="267"/>
            <p14:sldId id="265"/>
            <p14:sldId id="263"/>
            <p14:sldId id="257"/>
            <p14:sldId id="272"/>
            <p14:sldId id="275"/>
            <p14:sldId id="262"/>
            <p14:sldId id="264"/>
            <p14:sldId id="269"/>
            <p14:sldId id="270"/>
            <p14:sldId id="274"/>
            <p14:sldId id="271"/>
            <p14:sldId id="259"/>
          </p14:sldIdLst>
        </p14:section>
        <p14:section name="Раздел без заголовка" id="{53B64A1A-49AE-4B3E-ACFA-336A7D4ACAB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62" autoAdjust="0"/>
  </p:normalViewPr>
  <p:slideViewPr>
    <p:cSldViewPr>
      <p:cViewPr>
        <p:scale>
          <a:sx n="66" d="100"/>
          <a:sy n="66" d="100"/>
        </p:scale>
        <p:origin x="-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626918241207522E-3"/>
          <c:y val="0"/>
          <c:w val="0.76488024934383236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3"/>
            </a:solidFill>
          </c:spPr>
          <c:explosion val="25"/>
          <c:dPt>
            <c:idx val="1"/>
            <c:bubble3D val="0"/>
            <c:spPr>
              <a:solidFill>
                <a:srgbClr val="00CC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A950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cat>
            <c:strRef>
              <c:f>Лист1!$A$2:$A$6</c:f>
              <c:strCache>
                <c:ptCount val="5"/>
                <c:pt idx="0">
                  <c:v>І клас</c:v>
                </c:pt>
                <c:pt idx="1">
                  <c:v>ІІ клас</c:v>
                </c:pt>
                <c:pt idx="2">
                  <c:v>ІІІ клас</c:v>
                </c:pt>
                <c:pt idx="3">
                  <c:v>IV клас</c:v>
                </c:pt>
                <c:pt idx="4">
                  <c:v>V клас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45</c:v>
                </c:pt>
                <c:pt idx="2">
                  <c:v>23</c:v>
                </c:pt>
                <c:pt idx="3">
                  <c:v>15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054063299897434"/>
          <c:y val="0.51909030739598594"/>
          <c:w val="0.21802995486750104"/>
          <c:h val="0.39830409180595744"/>
        </c:manualLayout>
      </c:layout>
      <c:overlay val="0"/>
      <c:spPr>
        <a:effectLst>
          <a:glow rad="139700">
            <a:schemeClr val="accent3">
              <a:satMod val="175000"/>
              <a:alpha val="40000"/>
            </a:schemeClr>
          </a:glow>
        </a:effectLst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7C46F-2E43-4EE0-AA39-D57B7170CC75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BD14C-F663-4002-B1B9-96D08806E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654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26C40-5C16-4B6A-84F9-B3501A700CE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DE629-8BCE-4D12-B04F-53DFFE82D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5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DE629-8BCE-4D12-B04F-53DFFE82DE7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8DCB-DFD1-457F-93E3-EE025772B87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2D6A-AB5B-4C8F-AFA6-2346544CB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8DCB-DFD1-457F-93E3-EE025772B87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2D6A-AB5B-4C8F-AFA6-2346544CB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8DCB-DFD1-457F-93E3-EE025772B87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2D6A-AB5B-4C8F-AFA6-2346544CB57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8DCB-DFD1-457F-93E3-EE025772B87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2D6A-AB5B-4C8F-AFA6-2346544CB5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8DCB-DFD1-457F-93E3-EE025772B87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2D6A-AB5B-4C8F-AFA6-2346544CB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8DCB-DFD1-457F-93E3-EE025772B87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2D6A-AB5B-4C8F-AFA6-2346544CB5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8DCB-DFD1-457F-93E3-EE025772B87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2D6A-AB5B-4C8F-AFA6-2346544CB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8DCB-DFD1-457F-93E3-EE025772B87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2D6A-AB5B-4C8F-AFA6-2346544CB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8DCB-DFD1-457F-93E3-EE025772B87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2D6A-AB5B-4C8F-AFA6-2346544CB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8DCB-DFD1-457F-93E3-EE025772B87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2D6A-AB5B-4C8F-AFA6-2346544CB57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8DCB-DFD1-457F-93E3-EE025772B87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2D6A-AB5B-4C8F-AFA6-2346544CB57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0318DCB-DFD1-457F-93E3-EE025772B876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E5F2D6A-AB5B-4C8F-AFA6-2346544CB57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07864" y="2780928"/>
            <a:ext cx="3888432" cy="1872208"/>
          </a:xfr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10000"/>
          </a:bodyPr>
          <a:lstStyle/>
          <a:p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Презентація учениці 10 класу</a:t>
            </a:r>
          </a:p>
          <a:p>
            <a:r>
              <a:rPr lang="uk-UA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Чкалівської</a:t>
            </a: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ЗОШ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IIIс</a:t>
            </a:r>
            <a:r>
              <a:rPr lang="uk-UA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тупенів</a:t>
            </a: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Новотроїцького району,</a:t>
            </a:r>
          </a:p>
          <a:p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Херсонської області</a:t>
            </a:r>
          </a:p>
          <a:p>
            <a:r>
              <a:rPr lang="uk-UA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Смертюк</a:t>
            </a: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Ольги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836712"/>
            <a:ext cx="5256584" cy="165618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ЯРОВИЙ ЯЧМІНЬ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БІОІНДИКАТОР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ВИЗНАЧЕННЯ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ЯКОСТІ ВОДИ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Объект 6" descr="D:\moi DOC\виховна робота\ФОТО\Чкалове\Чкалово\DSC0487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6016" y="2636912"/>
            <a:ext cx="3905250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95536" y="4859436"/>
            <a:ext cx="3888432" cy="175432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defTabSz="912813"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</a:rPr>
              <a:t>Педагогічний керівник:</a:t>
            </a:r>
          </a:p>
          <a:p>
            <a:pPr defTabSz="912813">
              <a:defRPr/>
            </a:pPr>
            <a:r>
              <a:rPr lang="uk-UA" b="1" dirty="0" err="1" smtClean="0">
                <a:solidFill>
                  <a:srgbClr val="FFFF00"/>
                </a:solidFill>
                <a:latin typeface="Times New Roman" pitchFamily="18" charset="0"/>
              </a:rPr>
              <a:t>Ушакова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</a:rPr>
              <a:t> Л.В.,</a:t>
            </a:r>
          </a:p>
          <a:p>
            <a:pPr defTabSz="912813"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</a:rPr>
              <a:t>вчитель біології і хімії,</a:t>
            </a:r>
          </a:p>
          <a:p>
            <a:pPr defTabSz="912813"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</a:rPr>
              <a:t>спеціаліст вищої категорії, старший вчитель</a:t>
            </a:r>
          </a:p>
          <a:p>
            <a:pPr defTabSz="912813">
              <a:defRPr/>
            </a:pPr>
            <a:r>
              <a:rPr lang="uk-UA" b="1" dirty="0" smtClean="0">
                <a:solidFill>
                  <a:srgbClr val="0000FF"/>
                </a:solidFill>
                <a:latin typeface="Times New Roman" pitchFamily="18" charset="0"/>
              </a:rPr>
              <a:t>          </a:t>
            </a:r>
            <a:endParaRPr lang="uk-UA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332"/>
            <a:ext cx="4572000" cy="313932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 Я </a:t>
            </a:r>
            <a:r>
              <a:rPr lang="ru-RU" dirty="0" err="1" smtClean="0"/>
              <a:t>вирішила</a:t>
            </a:r>
            <a:r>
              <a:rPr lang="ru-RU" dirty="0" smtClean="0"/>
              <a:t> </a:t>
            </a:r>
            <a:r>
              <a:rPr lang="ru-RU" dirty="0" err="1" smtClean="0"/>
              <a:t>дослідити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води  </a:t>
            </a:r>
            <a:r>
              <a:rPr lang="ru-RU" dirty="0" err="1" smtClean="0"/>
              <a:t>із</a:t>
            </a:r>
            <a:r>
              <a:rPr lang="ru-RU" dirty="0" smtClean="0"/>
              <a:t> ставка </a:t>
            </a:r>
            <a:r>
              <a:rPr lang="ru-RU" dirty="0" err="1" smtClean="0"/>
              <a:t>пророщуванням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 ячменю.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потребують</a:t>
            </a:r>
            <a:r>
              <a:rPr lang="ru-RU" dirty="0" smtClean="0"/>
              <a:t> води та </a:t>
            </a:r>
            <a:r>
              <a:rPr lang="ru-RU" dirty="0" err="1" smtClean="0"/>
              <a:t>розчинених</a:t>
            </a:r>
            <a:r>
              <a:rPr lang="ru-RU" dirty="0" smtClean="0"/>
              <a:t> в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для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, і </a:t>
            </a:r>
            <a:r>
              <a:rPr lang="ru-RU" dirty="0" err="1" smtClean="0"/>
              <a:t>їхній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води. </a:t>
            </a:r>
            <a:r>
              <a:rPr lang="ru-RU" dirty="0" err="1"/>
              <a:t>Н</a:t>
            </a:r>
            <a:r>
              <a:rPr lang="ru-RU" dirty="0" err="1" smtClean="0"/>
              <a:t>асіння</a:t>
            </a:r>
            <a:r>
              <a:rPr lang="ru-RU" dirty="0" smtClean="0"/>
              <a:t> </a:t>
            </a:r>
            <a:r>
              <a:rPr lang="ru-RU" dirty="0"/>
              <a:t>ярового </a:t>
            </a:r>
            <a:r>
              <a:rPr lang="ru-RU" dirty="0" smtClean="0"/>
              <a:t>ячменю </a:t>
            </a:r>
            <a:r>
              <a:rPr lang="ru-RU" dirty="0" err="1" smtClean="0"/>
              <a:t>пророщувала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smtClean="0"/>
              <a:t>поливала   </a:t>
            </a:r>
            <a:r>
              <a:rPr lang="ru-RU" dirty="0"/>
              <a:t>водою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(</a:t>
            </a:r>
            <a:r>
              <a:rPr lang="ru-RU" dirty="0" err="1"/>
              <a:t>водопровідна</a:t>
            </a:r>
            <a:r>
              <a:rPr lang="ru-RU" dirty="0"/>
              <a:t>, </a:t>
            </a:r>
            <a:r>
              <a:rPr lang="ru-RU" dirty="0" err="1" smtClean="0"/>
              <a:t>ставкова,дистильована</a:t>
            </a:r>
            <a:r>
              <a:rPr lang="ru-RU" dirty="0" smtClean="0"/>
              <a:t>).   </a:t>
            </a:r>
            <a:r>
              <a:rPr lang="ru-RU" dirty="0"/>
              <a:t>Ч</a:t>
            </a:r>
            <a:r>
              <a:rPr lang="ru-RU" dirty="0" smtClean="0"/>
              <a:t>ерез </a:t>
            </a:r>
            <a:r>
              <a:rPr lang="ru-RU" dirty="0" err="1" smtClean="0"/>
              <a:t>кожні</a:t>
            </a:r>
            <a:r>
              <a:rPr lang="ru-RU" dirty="0" smtClean="0"/>
              <a:t> 5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порівнювала</a:t>
            </a:r>
            <a:r>
              <a:rPr lang="ru-RU" dirty="0" smtClean="0"/>
              <a:t> (</a:t>
            </a:r>
            <a:r>
              <a:rPr lang="ru-RU" dirty="0" err="1" smtClean="0"/>
              <a:t>висоту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,  </a:t>
            </a:r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 smtClean="0"/>
              <a:t>вегетації</a:t>
            </a:r>
            <a:r>
              <a:rPr lang="ru-RU" dirty="0" smtClean="0"/>
              <a:t> ). Чим </a:t>
            </a:r>
            <a:r>
              <a:rPr lang="ru-RU" dirty="0" err="1" smtClean="0"/>
              <a:t>якісніша</a:t>
            </a:r>
            <a:r>
              <a:rPr lang="ru-RU" dirty="0" smtClean="0"/>
              <a:t> вода,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вищі</a:t>
            </a:r>
            <a:r>
              <a:rPr lang="ru-RU" dirty="0" smtClean="0"/>
              <a:t> </a:t>
            </a:r>
            <a:r>
              <a:rPr lang="ru-RU" dirty="0" err="1" smtClean="0"/>
              <a:t>перераховані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23692"/>
            <a:ext cx="4572000" cy="258532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: в чашки </a:t>
            </a:r>
            <a:r>
              <a:rPr lang="ru-RU" dirty="0" err="1"/>
              <a:t>Петрі</a:t>
            </a:r>
            <a:r>
              <a:rPr lang="ru-RU" dirty="0"/>
              <a:t> </a:t>
            </a:r>
            <a:r>
              <a:rPr lang="ru-RU" dirty="0" err="1"/>
              <a:t>висівається</a:t>
            </a:r>
            <a:r>
              <a:rPr lang="ru-RU" dirty="0"/>
              <a:t> на </a:t>
            </a:r>
            <a:r>
              <a:rPr lang="ru-RU" dirty="0" err="1"/>
              <a:t>фільтрувальний</a:t>
            </a:r>
            <a:r>
              <a:rPr lang="ru-RU" dirty="0"/>
              <a:t> </a:t>
            </a:r>
            <a:r>
              <a:rPr lang="ru-RU" dirty="0" err="1"/>
              <a:t>папір</a:t>
            </a:r>
            <a:r>
              <a:rPr lang="ru-RU" dirty="0"/>
              <a:t> в 4 </a:t>
            </a:r>
            <a:r>
              <a:rPr lang="ru-RU" dirty="0" err="1"/>
              <a:t>шари</a:t>
            </a:r>
            <a:r>
              <a:rPr lang="ru-RU" dirty="0"/>
              <a:t> по 25 </a:t>
            </a:r>
            <a:r>
              <a:rPr lang="ru-RU" dirty="0" err="1"/>
              <a:t>насінин</a:t>
            </a:r>
            <a:r>
              <a:rPr lang="ru-RU" dirty="0"/>
              <a:t>  ячменю. Поливаю </a:t>
            </a:r>
            <a:r>
              <a:rPr lang="ru-RU" dirty="0" err="1"/>
              <a:t>рослини</a:t>
            </a:r>
            <a:r>
              <a:rPr lang="ru-RU" dirty="0"/>
              <a:t> </a:t>
            </a:r>
            <a:r>
              <a:rPr lang="ru-RU" dirty="0" err="1"/>
              <a:t>однаковою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води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зрівнюються</a:t>
            </a:r>
            <a:r>
              <a:rPr lang="ru-RU" dirty="0"/>
              <a:t>, </a:t>
            </a:r>
            <a:r>
              <a:rPr lang="ru-RU" dirty="0" err="1"/>
              <a:t>відмінною</a:t>
            </a:r>
            <a:r>
              <a:rPr lang="ru-RU" dirty="0"/>
              <a:t> є </a:t>
            </a:r>
            <a:r>
              <a:rPr lang="ru-RU" dirty="0" err="1"/>
              <a:t>лише</a:t>
            </a:r>
            <a:r>
              <a:rPr lang="ru-RU" dirty="0"/>
              <a:t> вода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. Стан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визначаю</a:t>
            </a:r>
            <a:r>
              <a:rPr lang="ru-RU" dirty="0"/>
              <a:t> по: </a:t>
            </a:r>
            <a:r>
              <a:rPr lang="ru-RU" dirty="0" err="1"/>
              <a:t>зовнішньому</a:t>
            </a:r>
            <a:r>
              <a:rPr lang="ru-RU" dirty="0"/>
              <a:t> </a:t>
            </a:r>
            <a:r>
              <a:rPr lang="ru-RU" dirty="0" err="1"/>
              <a:t>вигляду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 </a:t>
            </a:r>
            <a:r>
              <a:rPr lang="ru-RU" dirty="0" err="1"/>
              <a:t>Висоту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визначаю</a:t>
            </a:r>
            <a:r>
              <a:rPr lang="ru-RU" dirty="0"/>
              <a:t> </a:t>
            </a:r>
            <a:r>
              <a:rPr lang="ru-RU" dirty="0" err="1"/>
              <a:t>лінійкою</a:t>
            </a:r>
            <a:r>
              <a:rPr lang="ru-RU" dirty="0"/>
              <a:t> з </a:t>
            </a:r>
            <a:r>
              <a:rPr lang="ru-RU" dirty="0" err="1"/>
              <a:t>точністю</a:t>
            </a:r>
            <a:r>
              <a:rPr lang="ru-RU" dirty="0"/>
              <a:t> до </a:t>
            </a:r>
            <a:r>
              <a:rPr lang="ru-RU" dirty="0" err="1"/>
              <a:t>десятих</a:t>
            </a:r>
            <a:r>
              <a:rPr lang="ru-RU" dirty="0"/>
              <a:t>, в сантиметрах.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166" y="1258069"/>
            <a:ext cx="1809750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23692"/>
            <a:ext cx="1685925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37979"/>
            <a:ext cx="1800225" cy="233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2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(Microsoft Word - \321\345\352\3662.doc)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2" t="29829" r="26592" b="47295"/>
          <a:stretch/>
        </p:blipFill>
        <p:spPr>
          <a:xfrm>
            <a:off x="1706228" y="1194600"/>
            <a:ext cx="3697560" cy="2305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трелка вниз 3"/>
          <p:cNvSpPr/>
          <p:nvPr/>
        </p:nvSpPr>
        <p:spPr>
          <a:xfrm>
            <a:off x="2411760" y="1538014"/>
            <a:ext cx="288032" cy="48920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555008" y="1556792"/>
            <a:ext cx="220464" cy="48920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499992" y="1556792"/>
            <a:ext cx="242316" cy="489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508104" y="1464590"/>
            <a:ext cx="288032" cy="48920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508104" y="2212392"/>
            <a:ext cx="288032" cy="48920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553820" y="2852936"/>
            <a:ext cx="242316" cy="489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Объект 18" descr="(Microsoft Word - \321\345\352\3662.doc) - Google Chrome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0" t="31246" r="39857" b="47121"/>
          <a:stretch/>
        </p:blipFill>
        <p:spPr>
          <a:xfrm>
            <a:off x="639795" y="3676495"/>
            <a:ext cx="3572165" cy="23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Объект 16"/>
          <p:cNvSpPr>
            <a:spLocks noGrp="1"/>
          </p:cNvSpPr>
          <p:nvPr>
            <p:ph sz="quarter" idx="14"/>
          </p:nvPr>
        </p:nvSpPr>
        <p:spPr>
          <a:xfrm>
            <a:off x="5796136" y="1340768"/>
            <a:ext cx="2671208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ДИСТИЛЬОВАНА</a:t>
            </a:r>
          </a:p>
          <a:p>
            <a:pPr marL="0" indent="0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СТАВКОВА</a:t>
            </a:r>
          </a:p>
          <a:p>
            <a:pPr marL="0" indent="0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ВОДОПРОВІДНА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504676"/>
            <a:ext cx="612068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досліджень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3789040"/>
            <a:ext cx="3672408" cy="2031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Через три </a:t>
            </a:r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зерна почали </a:t>
            </a:r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проростати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прослідковувалась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візуальна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різниця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досліджуваними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зразками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поливався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дистильованою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водопровідною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ставковою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водою. </a:t>
            </a:r>
          </a:p>
        </p:txBody>
      </p:sp>
    </p:spTree>
    <p:extLst>
      <p:ext uri="{BB962C8B-B14F-4D97-AF65-F5344CB8AC3E}">
        <p14:creationId xmlns:p14="http://schemas.microsoft.com/office/powerpoint/2010/main" val="26856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055307"/>
            <a:ext cx="5886400" cy="258532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бачимо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найвищими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поливались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водопровідною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водою.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вода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найякісніша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свою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ставкова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найгіршому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поливались </a:t>
            </a:r>
            <a:r>
              <a:rPr lang="ru-RU" dirty="0" err="1"/>
              <a:t>дистильованою</a:t>
            </a:r>
            <a:r>
              <a:rPr lang="ru-RU" dirty="0"/>
              <a:t> водою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найгірші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зумовлено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вода є </a:t>
            </a:r>
            <a:r>
              <a:rPr lang="ru-RU" dirty="0" err="1"/>
              <a:t>очищеною</a:t>
            </a:r>
            <a:r>
              <a:rPr lang="ru-RU" dirty="0"/>
              <a:t> і не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потрібних</a:t>
            </a:r>
            <a:r>
              <a:rPr lang="ru-RU" dirty="0"/>
              <a:t> для живого </a:t>
            </a:r>
            <a:r>
              <a:rPr lang="ru-RU" dirty="0" err="1"/>
              <a:t>об’єкта</a:t>
            </a:r>
            <a:r>
              <a:rPr lang="ru-RU" dirty="0"/>
              <a:t> </a:t>
            </a:r>
            <a:r>
              <a:rPr lang="ru-RU" dirty="0" err="1"/>
              <a:t>поживних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 </a:t>
            </a:r>
            <a:r>
              <a:rPr lang="ru-RU" dirty="0" err="1"/>
              <a:t>Дистильована</a:t>
            </a:r>
            <a:r>
              <a:rPr lang="ru-RU" dirty="0"/>
              <a:t> вода – «мертва», і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досліду</a:t>
            </a:r>
            <a:r>
              <a:rPr lang="ru-RU" dirty="0"/>
              <a:t> є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підтвердженням</a:t>
            </a:r>
            <a:r>
              <a:rPr lang="ru-RU" dirty="0"/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8" descr="(Microsoft Word - \321\345\352\3662.doc)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0" t="31246" r="39857" b="47121"/>
          <a:stretch/>
        </p:blipFill>
        <p:spPr>
          <a:xfrm>
            <a:off x="251519" y="4293096"/>
            <a:ext cx="3572165" cy="23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140583" y="3770751"/>
            <a:ext cx="4570738" cy="28623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З </a:t>
            </a:r>
            <a:r>
              <a:rPr lang="ru-RU" dirty="0" err="1"/>
              <a:t>графіка</a:t>
            </a:r>
            <a:r>
              <a:rPr lang="ru-RU" dirty="0"/>
              <a:t> видно,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поливались </a:t>
            </a:r>
            <a:r>
              <a:rPr lang="ru-RU" dirty="0" err="1"/>
              <a:t>дистильованою</a:t>
            </a:r>
            <a:r>
              <a:rPr lang="ru-RU" dirty="0"/>
              <a:t> водою </a:t>
            </a:r>
            <a:r>
              <a:rPr lang="ru-RU" dirty="0" err="1"/>
              <a:t>розвивались</a:t>
            </a:r>
            <a:r>
              <a:rPr lang="ru-RU" dirty="0"/>
              <a:t> </a:t>
            </a:r>
            <a:r>
              <a:rPr lang="ru-RU" dirty="0" err="1"/>
              <a:t>повільніше</a:t>
            </a:r>
            <a:r>
              <a:rPr lang="ru-RU" dirty="0"/>
              <a:t>, </a:t>
            </a:r>
            <a:r>
              <a:rPr lang="ru-RU" dirty="0" err="1"/>
              <a:t>їхнє</a:t>
            </a:r>
            <a:r>
              <a:rPr lang="ru-RU" dirty="0"/>
              <a:t> </a:t>
            </a:r>
            <a:r>
              <a:rPr lang="ru-RU" dirty="0" err="1"/>
              <a:t>проростання</a:t>
            </a:r>
            <a:r>
              <a:rPr lang="ru-RU" dirty="0"/>
              <a:t> </a:t>
            </a:r>
            <a:r>
              <a:rPr lang="ru-RU" dirty="0" err="1"/>
              <a:t>затримувалось</a:t>
            </a:r>
            <a:r>
              <a:rPr lang="ru-RU" dirty="0"/>
              <a:t> і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вегетації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найменшою</a:t>
            </a:r>
            <a:r>
              <a:rPr lang="ru-RU" dirty="0"/>
              <a:t>. </a:t>
            </a:r>
            <a:r>
              <a:rPr lang="ru-RU" dirty="0" err="1"/>
              <a:t>Найкраще</a:t>
            </a:r>
            <a:r>
              <a:rPr lang="ru-RU" dirty="0"/>
              <a:t> почали </a:t>
            </a:r>
            <a:r>
              <a:rPr lang="ru-RU" dirty="0" err="1"/>
              <a:t>проростати</a:t>
            </a:r>
            <a:r>
              <a:rPr lang="ru-RU" dirty="0"/>
              <a:t> зерна, </a:t>
            </a:r>
            <a:r>
              <a:rPr lang="ru-RU" dirty="0" err="1"/>
              <a:t>що</a:t>
            </a:r>
            <a:r>
              <a:rPr lang="ru-RU" dirty="0"/>
              <a:t> поливались  </a:t>
            </a:r>
            <a:r>
              <a:rPr lang="ru-RU" dirty="0" err="1" smtClean="0"/>
              <a:t>водопровідною</a:t>
            </a:r>
            <a:r>
              <a:rPr lang="ru-RU" dirty="0" smtClean="0"/>
              <a:t>  </a:t>
            </a:r>
            <a:r>
              <a:rPr lang="ru-RU" dirty="0"/>
              <a:t>водою, </a:t>
            </a:r>
            <a:r>
              <a:rPr lang="ru-RU" dirty="0" err="1"/>
              <a:t>наприклад</a:t>
            </a:r>
            <a:r>
              <a:rPr lang="ru-RU" dirty="0"/>
              <a:t> на </a:t>
            </a:r>
            <a:r>
              <a:rPr lang="ru-RU" dirty="0" err="1"/>
              <a:t>третій</a:t>
            </a:r>
            <a:r>
              <a:rPr lang="ru-RU" dirty="0"/>
              <a:t> день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висівки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таких зерен в  </a:t>
            </a:r>
            <a:r>
              <a:rPr lang="ru-RU" dirty="0" err="1"/>
              <a:t>водопровідній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воді</a:t>
            </a:r>
            <a:r>
              <a:rPr lang="ru-RU" dirty="0"/>
              <a:t> становила – 6 , у </a:t>
            </a:r>
            <a:r>
              <a:rPr lang="ru-RU" dirty="0" err="1" smtClean="0"/>
              <a:t>ставковій</a:t>
            </a:r>
            <a:r>
              <a:rPr lang="ru-RU" dirty="0" smtClean="0"/>
              <a:t> </a:t>
            </a:r>
            <a:r>
              <a:rPr lang="ru-RU" dirty="0"/>
              <a:t>– 2, в </a:t>
            </a:r>
            <a:r>
              <a:rPr lang="ru-RU" dirty="0" err="1"/>
              <a:t>дистильованій</a:t>
            </a:r>
            <a:r>
              <a:rPr lang="ru-RU" dirty="0"/>
              <a:t> – 0. </a:t>
            </a:r>
          </a:p>
        </p:txBody>
      </p:sp>
    </p:spTree>
    <p:extLst>
      <p:ext uri="{BB962C8B-B14F-4D97-AF65-F5344CB8AC3E}">
        <p14:creationId xmlns:p14="http://schemas.microsoft.com/office/powerpoint/2010/main" val="34933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3573015"/>
            <a:ext cx="7200800" cy="3170099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показали,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ставок </a:t>
            </a:r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забруднений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шкідливими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речовинами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на нашу думку і є причиною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загибелі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водойми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</a:rPr>
              <a:t> </a:t>
            </a:r>
            <a:r>
              <a:rPr lang="uk-UA" sz="2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b="1" dirty="0">
              <a:ln w="11430">
                <a:solidFill>
                  <a:srgbClr val="C0000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Рекомендації</a:t>
            </a:r>
            <a:r>
              <a:rPr lang="ru-RU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вважаю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необхідне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унікальної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давньою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походженням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ставків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проживання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мешканців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детальні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води з</a:t>
            </a:r>
            <a:r>
              <a:rPr lang="uk-UA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ставка з метою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194726"/>
            <a:ext cx="3335617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085" y="764704"/>
            <a:ext cx="5526360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Таким чином, </a:t>
            </a:r>
            <a:r>
              <a:rPr lang="ru-RU" dirty="0" err="1"/>
              <a:t>рослинні</a:t>
            </a:r>
            <a:r>
              <a:rPr lang="ru-RU" dirty="0"/>
              <a:t> </a:t>
            </a:r>
            <a:r>
              <a:rPr lang="ru-RU" dirty="0" err="1"/>
              <a:t>об’єкти</a:t>
            </a:r>
            <a:r>
              <a:rPr lang="ru-RU" dirty="0"/>
              <a:t>, в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яровий</a:t>
            </a:r>
            <a:r>
              <a:rPr lang="ru-RU" dirty="0"/>
              <a:t> </a:t>
            </a:r>
            <a:r>
              <a:rPr lang="ru-RU" dirty="0" err="1"/>
              <a:t>ячмінь</a:t>
            </a:r>
            <a:r>
              <a:rPr lang="ru-RU" dirty="0"/>
              <a:t>, є </a:t>
            </a:r>
            <a:r>
              <a:rPr lang="ru-RU" dirty="0" err="1"/>
              <a:t>деяким</a:t>
            </a:r>
            <a:r>
              <a:rPr lang="ru-RU" dirty="0"/>
              <a:t> </a:t>
            </a:r>
            <a:r>
              <a:rPr lang="ru-RU" dirty="0" err="1"/>
              <a:t>індикатором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вода з </a:t>
            </a:r>
            <a:r>
              <a:rPr lang="ru-RU" dirty="0" err="1"/>
              <a:t>визначеного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є </a:t>
            </a:r>
            <a:r>
              <a:rPr lang="ru-RU" dirty="0" err="1"/>
              <a:t>якісною</a:t>
            </a:r>
            <a:endParaRPr lang="ru-RU" dirty="0"/>
          </a:p>
        </p:txBody>
      </p:sp>
      <p:pic>
        <p:nvPicPr>
          <p:cNvPr id="9" name="Рисунок 8" descr="D:\moi DOC\виховна робота\ФОТО\Чкалове\Чкалово\DSC048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9921" y="1268760"/>
            <a:ext cx="2344797" cy="2048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33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628800"/>
            <a:ext cx="5058816" cy="501675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Чкалове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розташоване на півдні Новотроїцького району Херсонської області. Наше село засноване в 1836 році під назвою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Дорнбург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 території садиби був зведений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Фальц-Фейном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розкішний триповерховий будинок, парк, водоймище. Останні збереглися до нашого часу, але, на жаль не у початковому вигляді.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 садибі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Дорнбурга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був закладений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Фальц-Фейном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парк ще до революції. У центрі – став, а круг нього – лісок з різноманітних порід дерев. Тут і дуби, і клени, й осока… Посеред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ставу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два острівці: один – великий, другий – менший. До них можна дістатися лише на човні.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Таких ставків у садибі було 8, а залишився – один.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2472308" cy="2040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2544316" cy="2169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0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биология=химия\БиО_лОгИя\екологія\місячник екології\DSC0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165592" cy="5134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3851920" y="4509120"/>
            <a:ext cx="4752528" cy="193899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Стан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ставків на сьогодні – це екологічна проблема. Ставки засмічені, або без води. Хоча один ставок біля лікарні і поповнюється водою, але територія навколо нього перетворюється на чагарники із залишками сміття.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753672"/>
            <a:ext cx="6120680" cy="28623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Вода – основа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біохімічних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живому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життєдіяльність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планеті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Земля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абсолютно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чистої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води, особливо, коли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розглядати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поверхневих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людей,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тваринного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рослинного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обмеженими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уразливими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природними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об’єктами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moi DOC\виховна робота\ФОТО\Чкалове\Чкалово\DSC048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835" y="3308970"/>
            <a:ext cx="4464497" cy="3203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5762" y="292007"/>
            <a:ext cx="3960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cap="all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Актуальність теми:</a:t>
            </a:r>
            <a:r>
              <a:rPr lang="uk-UA" sz="2400" b="1" cap="all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2013233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3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64" y="1988840"/>
            <a:ext cx="2811103" cy="199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900608" y="5301208"/>
            <a:ext cx="54690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i="1" spc="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Забруднена</a:t>
            </a:r>
          </a:p>
          <a:p>
            <a:pPr algn="ctr"/>
            <a:r>
              <a:rPr lang="uk-UA" sz="4000" b="1" i="1" spc="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вода</a:t>
            </a:r>
            <a:endParaRPr lang="uk-UA" sz="4000" b="1" i="1" spc="0" dirty="0">
              <a:ln w="11430">
                <a:solidFill>
                  <a:srgbClr val="FF0066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54256584"/>
              </p:ext>
            </p:extLst>
          </p:nvPr>
        </p:nvGraphicFramePr>
        <p:xfrm>
          <a:off x="1627119" y="1520869"/>
          <a:ext cx="7272808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Стрелка вправо 18"/>
          <p:cNvSpPr/>
          <p:nvPr/>
        </p:nvSpPr>
        <p:spPr>
          <a:xfrm rot="20567463">
            <a:off x="1722465" y="3169453"/>
            <a:ext cx="888636" cy="26501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3565832" y="846371"/>
            <a:ext cx="54690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i="1" spc="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Дуже чиста</a:t>
            </a:r>
          </a:p>
          <a:p>
            <a:pPr algn="ctr"/>
            <a:r>
              <a:rPr lang="uk-UA" sz="4000" b="1" i="1" dirty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spc="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вода</a:t>
            </a:r>
            <a:endParaRPr lang="uk-UA" sz="4000" b="1" i="1" spc="0" dirty="0">
              <a:ln w="11430">
                <a:solidFill>
                  <a:srgbClr val="FF0066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3818078">
            <a:off x="5222781" y="5070121"/>
            <a:ext cx="1186971" cy="2729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5603381"/>
            <a:ext cx="54690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i="1" spc="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Чиста вода</a:t>
            </a:r>
            <a:endParaRPr lang="uk-UA" sz="4000" b="1" i="1" spc="0" dirty="0">
              <a:ln w="11430">
                <a:solidFill>
                  <a:srgbClr val="FF0066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9502355">
            <a:off x="1428032" y="4829630"/>
            <a:ext cx="1269380" cy="27384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право 16"/>
          <p:cNvSpPr/>
          <p:nvPr/>
        </p:nvSpPr>
        <p:spPr>
          <a:xfrm rot="2478311">
            <a:off x="2610435" y="2054205"/>
            <a:ext cx="1221679" cy="24949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 19"/>
          <p:cNvSpPr/>
          <p:nvPr/>
        </p:nvSpPr>
        <p:spPr>
          <a:xfrm>
            <a:off x="-834107" y="1025441"/>
            <a:ext cx="54690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i="1" spc="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Дуже брудна</a:t>
            </a:r>
          </a:p>
          <a:p>
            <a:pPr algn="ctr"/>
            <a:r>
              <a:rPr lang="uk-UA" sz="4000" b="1" i="1" spc="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вода</a:t>
            </a:r>
            <a:endParaRPr lang="uk-UA" sz="4000" b="1" i="1" spc="0" dirty="0">
              <a:ln w="11430">
                <a:solidFill>
                  <a:srgbClr val="FF0066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Заголовок 3"/>
          <p:cNvSpPr>
            <a:spLocks noGrp="1"/>
          </p:cNvSpPr>
          <p:nvPr>
            <p:ph type="title"/>
          </p:nvPr>
        </p:nvSpPr>
        <p:spPr>
          <a:xfrm>
            <a:off x="242469" y="167010"/>
            <a:ext cx="87849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КЛАСИ ЯКОСТІ ВОДИ В УКРАЇНІ</a:t>
            </a:r>
            <a:endParaRPr lang="ru-RU" sz="3200" b="1" cap="all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657686" y="2640241"/>
            <a:ext cx="54690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i="1" spc="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Брудна</a:t>
            </a:r>
          </a:p>
          <a:p>
            <a:pPr algn="ctr"/>
            <a:r>
              <a:rPr lang="uk-UA" sz="4000" b="1" i="1" spc="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вода</a:t>
            </a:r>
            <a:endParaRPr lang="uk-UA" sz="4000" b="1" i="1" spc="0" dirty="0">
              <a:ln w="11430">
                <a:solidFill>
                  <a:srgbClr val="FF0066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7159538">
            <a:off x="4703284" y="1896356"/>
            <a:ext cx="1181756" cy="21389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9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780928"/>
            <a:ext cx="6768752" cy="255454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провести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оцінку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ставка села Чкалове.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Обє’ктом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вода 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предметом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вода  з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ставка.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4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648" y="908720"/>
            <a:ext cx="5264112" cy="520993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 у нашому ставку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третього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води,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значним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антропогенним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близький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стійкості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екосистем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таких водах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збільшений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вміст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біогенних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Наслідком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такого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цвітіння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води за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масового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мікроскопічних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водоростей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синьо-зелених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зменшується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збільшується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витримують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водного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592287" cy="181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42" y="1772816"/>
            <a:ext cx="2601813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1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3140968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484784"/>
            <a:ext cx="5526360" cy="470898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b">
            <a:sp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Водорості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чутливі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екологічних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викликають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цвітіння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восени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Цвітіння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нас в ставках, каналах та великих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річках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цвітіння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викликають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синьо-зелені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водорості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Microcystis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aeruginosa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Aphanisomenjn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flos-aguae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Обидва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неозброєним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оком, 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колоніях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Масовий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загибелі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синьо-зелених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водоростей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масового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токсинів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розкладу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водоростей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зменшується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вміст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кисню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3"/>
            <a:ext cx="2664296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66224"/>
            <a:ext cx="2664295" cy="245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6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12776"/>
            <a:ext cx="5184576" cy="470898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Домінуванню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синьозелених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водоростей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протоковості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водообміну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уповільнення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швидкості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течії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ставка,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накопичення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біогенних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сполук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пониження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кисневого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насичення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води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нарастання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відновленості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придонних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шарах через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заїлення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водоростей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антропогенного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рекреаційного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ставок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подальшому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привести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перебудови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прісноводної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екосистеми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загибелі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чутливих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гідробіонтів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000" dirty="0"/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38413"/>
            <a:ext cx="3024336" cy="2978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5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810</TotalTime>
  <Words>844</Words>
  <Application>Microsoft Office PowerPoint</Application>
  <PresentationFormat>Экран (4:3)</PresentationFormat>
  <Paragraphs>47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ЯРОВИЙ ЯЧМІНЬ ЯК БІОІНДИКАТОР ВИЗНАЧЕННЯ ЯКОСТІ ВОДИ </vt:lpstr>
      <vt:lpstr>Презентация PowerPoint</vt:lpstr>
      <vt:lpstr>Презентация PowerPoint</vt:lpstr>
      <vt:lpstr>Презентация PowerPoint</vt:lpstr>
      <vt:lpstr>КЛАСИ ЯКОСТІ ВОДИ В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ушакова</dc:creator>
  <cp:lastModifiedBy>ушакова</cp:lastModifiedBy>
  <cp:revision>50</cp:revision>
  <dcterms:created xsi:type="dcterms:W3CDTF">2018-03-28T19:22:50Z</dcterms:created>
  <dcterms:modified xsi:type="dcterms:W3CDTF">2018-04-13T21:20:55Z</dcterms:modified>
</cp:coreProperties>
</file>