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docXConverter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8" r:id="rId4"/>
    <p:sldId id="259" r:id="rId5"/>
    <p:sldId id="260" r:id="rId6"/>
    <p:sldId id="280" r:id="rId7"/>
    <p:sldId id="262" r:id="rId8"/>
    <p:sldId id="263" r:id="rId9"/>
    <p:sldId id="264" r:id="rId10"/>
    <p:sldId id="265" r:id="rId11"/>
    <p:sldId id="271" r:id="rId12"/>
    <p:sldId id="274" r:id="rId13"/>
    <p:sldId id="275" r:id="rId14"/>
    <p:sldId id="277" r:id="rId15"/>
    <p:sldId id="276" r:id="rId16"/>
    <p:sldId id="281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97B45B-DC92-4FB1-A3CF-0D7E335175E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BE20F2-9297-42ED-8652-5AC22C9764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1111111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476672"/>
            <a:ext cx="7452816" cy="5649491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науки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облдержадміністрації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МАН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НВК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III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ступенів-гімназія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макрофітами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Віталіївна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   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НВК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III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’’№2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м.Каменя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Каширського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Федорук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Петрівна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Камінь-Каширський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р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65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064" y="1621505"/>
            <a:ext cx="2790476" cy="18190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Надводно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-повітряні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рослини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1505"/>
            <a:ext cx="2742857" cy="1838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005064"/>
            <a:ext cx="3168352" cy="2121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440553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М’ята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водяна (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Menta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aquatica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Чистяк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звичайний (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Ranunculus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ficaria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07867" y="6211669"/>
            <a:ext cx="412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Осока шорстка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Carex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2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 descr="IMG_46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49446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5125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293096"/>
            <a:ext cx="819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Жовтець водяний (</a:t>
            </a:r>
            <a:r>
              <a:rPr lang="uk-UA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Batrachium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brichophyllum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    </a:t>
            </a:r>
            <a:r>
              <a:rPr lang="uk-UA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Аір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тростиновий(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Acorus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calamus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51723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«Джерело: фото з власного архіву, 2017 р.»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1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174729"/>
              </p:ext>
            </p:extLst>
          </p:nvPr>
        </p:nvGraphicFramePr>
        <p:xfrm>
          <a:off x="1619672" y="2132857"/>
          <a:ext cx="5396333" cy="42039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8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7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02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Занурені укорінені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Вільноплаваючі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Надводно-повітряні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Елодея канадська (</a:t>
                      </a:r>
                      <a:r>
                        <a:rPr lang="uk-UA" sz="1100" dirty="0" err="1">
                          <a:effectLst/>
                          <a:latin typeface="Times New Roman"/>
                          <a:ea typeface="Times New Roman"/>
                        </a:rPr>
                        <a:t>Elodea</a:t>
                      </a: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>
                          <a:effectLst/>
                          <a:latin typeface="Times New Roman"/>
                          <a:ea typeface="Times New Roman"/>
                        </a:rPr>
                        <a:t>canadensis</a:t>
                      </a: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Ряска мала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Lemna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minor)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Лепешняк великий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Gliceria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maxima)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7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Рдесник туполистий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(Potamogeton obtusifolis)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Сальвінія плаваюча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(Salvinia natans)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М’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ята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водяна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Menta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aquatica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Рдесник волосовидний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 (Potamogeton trichoides)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Чистяк звичайний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uk-UA" sz="1100" dirty="0" err="1">
                          <a:effectLst/>
                          <a:latin typeface="Times New Roman"/>
                          <a:ea typeface="Times New Roman"/>
                        </a:rPr>
                        <a:t>Ranunculus</a:t>
                      </a: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>
                          <a:effectLst/>
                          <a:latin typeface="Times New Roman"/>
                          <a:ea typeface="Times New Roman"/>
                        </a:rPr>
                        <a:t>ficaria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Осока шорстка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(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Carex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07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Жовтець водяний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uk-UA" sz="1100" dirty="0" err="1">
                          <a:effectLst/>
                          <a:latin typeface="Times New Roman"/>
                          <a:ea typeface="Times New Roman"/>
                        </a:rPr>
                        <a:t>Batrachium</a:t>
                      </a: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>
                          <a:effectLst/>
                          <a:latin typeface="Times New Roman"/>
                          <a:ea typeface="Times New Roman"/>
                        </a:rPr>
                        <a:t>brichophyllum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uk-UA" sz="1100" dirty="0" err="1">
                          <a:effectLst/>
                          <a:latin typeface="Times New Roman"/>
                          <a:ea typeface="Times New Roman"/>
                        </a:rPr>
                        <a:t>Аір</a:t>
                      </a: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 тростиновий(</a:t>
                      </a:r>
                      <a:r>
                        <a:rPr lang="uk-UA" sz="1100" dirty="0" err="1">
                          <a:effectLst/>
                          <a:latin typeface="Times New Roman"/>
                          <a:ea typeface="Times New Roman"/>
                        </a:rPr>
                        <a:t>Acorus</a:t>
                      </a:r>
                      <a:r>
                        <a:rPr lang="uk-UA" sz="11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100" dirty="0" err="1">
                          <a:effectLst/>
                          <a:latin typeface="Times New Roman"/>
                          <a:ea typeface="Times New Roman"/>
                        </a:rPr>
                        <a:t>calamus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25" marR="52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макрофітів-індикаторів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р.Цир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5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макрофітів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18" y="2564904"/>
            <a:ext cx="6003036" cy="36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6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макрофітного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85480"/>
              </p:ext>
            </p:extLst>
          </p:nvPr>
        </p:nvGraphicFramePr>
        <p:xfrm>
          <a:off x="467544" y="1340768"/>
          <a:ext cx="5100166" cy="501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Документ" r:id="rId4" imgW="6313054" imgH="6203539" progId="Word.Document.12">
                  <p:embed/>
                </p:oleObj>
              </mc:Choice>
              <mc:Fallback>
                <p:oleObj name="Документ" r:id="rId4" imgW="6313054" imgH="62035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340768"/>
                        <a:ext cx="5100166" cy="5011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1960" y="28529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води: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клас-дуже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чиста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(9-10 балів)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клас-чиста(7-8 балів)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клас-забруднена(5-6 балів)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ІV клас-брудна(3-4 бали)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брудна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(1-2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0663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чагарники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стоки.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ввести предмет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школах,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620688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РЕКОМЕНДАЦІЇ ЩОДО ПОКРАЩЕННЯ ЕКОЛОГІЧНОГО СТАНУ Р.ЦИР</a:t>
            </a:r>
          </a:p>
        </p:txBody>
      </p:sp>
    </p:spTree>
    <p:extLst>
      <p:ext uri="{BB962C8B-B14F-4D97-AF65-F5344CB8AC3E}">
        <p14:creationId xmlns:p14="http://schemas.microsoft.com/office/powerpoint/2010/main" val="90925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424935" cy="63367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ВИСНОВКИ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47900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 видовий склад та екологічну структуру </a:t>
            </a:r>
            <a:r>
              <a:rPr lang="uk-UA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макрофітів</a:t>
            </a: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-індикаторів р. </a:t>
            </a:r>
            <a:r>
              <a:rPr lang="uk-UA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Цир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Види </a:t>
            </a:r>
            <a:r>
              <a:rPr lang="uk-UA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макрофіти</a:t>
            </a: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індикатори: </a:t>
            </a: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елодея канадська,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рдесники (туполистий, </a:t>
            </a:r>
            <a:r>
              <a:rPr lang="uk-UA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волосовидний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сальвінія плаваюча, ряска мала,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жовтець водяний.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вибраній ділянці р. </a:t>
            </a:r>
            <a:r>
              <a:rPr lang="uk-UA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Цир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міському парку вода належить до ІІ класу якості, тобто чиста. На даній території було виявлено елодею канадську, рдесник туполистий, рдесник </a:t>
            </a:r>
            <a:r>
              <a:rPr lang="uk-UA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волосовидний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на ділянці с. </a:t>
            </a:r>
            <a:r>
              <a:rPr lang="uk-UA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Підцир’я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III класу – забруднена, оскільки там виявлено жовтець водяний, рдесник гребінчастий.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Для покращення екологічного стану річки необхідно зменшити забруднення відходами сільського господарства та побутовим сміттям. Одним із найпопулярніших природоохоронних заходів є посадка дерев та чагарників вздовж річки. 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Дані дослідження можна використати не тільки на </a:t>
            </a:r>
            <a:r>
              <a:rPr lang="uk-UA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біології, </a:t>
            </a:r>
            <a:r>
              <a:rPr lang="uk-UA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на </a:t>
            </a:r>
            <a:r>
              <a:rPr lang="uk-UA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географії та екології.  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uk-UA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метою підвищення екологічної освіти та культури населення ввести предмет екології як один із основних курсів у всіх загальноосвітніх школах, і не тільки в 11 класі.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3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252728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6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1206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актуальною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природно-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вод,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шумове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жаль, 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затрат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таких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8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345069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макрофіти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макрофітами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водному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фітоценозі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парку та за межами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8092421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Предмет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макрофітів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337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764704"/>
            <a:ext cx="8064896" cy="5760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b="1" dirty="0" err="1" smtClean="0"/>
              <a:t>Наукова</a:t>
            </a:r>
            <a:r>
              <a:rPr lang="ru-RU" b="1" dirty="0" smtClean="0"/>
              <a:t> </a:t>
            </a:r>
            <a:r>
              <a:rPr lang="ru-RU" b="1" dirty="0"/>
              <a:t>новизна </a:t>
            </a:r>
            <a:r>
              <a:rPr lang="ru-RU" dirty="0"/>
              <a:t>–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стану р. </a:t>
            </a:r>
            <a:r>
              <a:rPr lang="ru-RU" dirty="0" err="1"/>
              <a:t>Цир</a:t>
            </a:r>
            <a:r>
              <a:rPr lang="ru-RU" dirty="0"/>
              <a:t> за </a:t>
            </a:r>
            <a:r>
              <a:rPr lang="ru-RU" dirty="0" err="1"/>
              <a:t>макрофітами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м.Каменя</a:t>
            </a:r>
            <a:r>
              <a:rPr lang="ru-RU" dirty="0"/>
              <a:t> – </a:t>
            </a:r>
            <a:r>
              <a:rPr lang="ru-RU" dirty="0" err="1"/>
              <a:t>Каширського</a:t>
            </a:r>
            <a:r>
              <a:rPr lang="ru-RU" dirty="0"/>
              <a:t> </a:t>
            </a:r>
            <a:r>
              <a:rPr lang="ru-RU" dirty="0" err="1"/>
              <a:t>досліджується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b="1" dirty="0" err="1" smtClean="0"/>
              <a:t>Практичне</a:t>
            </a:r>
            <a:r>
              <a:rPr lang="ru-RU" b="1" dirty="0" smtClean="0"/>
              <a:t> </a:t>
            </a:r>
            <a:r>
              <a:rPr lang="ru-RU" b="1" dirty="0" err="1"/>
              <a:t>значення</a:t>
            </a:r>
            <a:r>
              <a:rPr lang="ru-RU" dirty="0" smtClean="0"/>
              <a:t>. </a:t>
            </a:r>
            <a:r>
              <a:rPr lang="ru-RU" dirty="0" err="1" smtClean="0"/>
              <a:t>Знання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у </a:t>
            </a:r>
            <a:r>
              <a:rPr lang="ru-RU" dirty="0" err="1"/>
              <a:t>школі</a:t>
            </a:r>
            <a:r>
              <a:rPr lang="ru-RU" dirty="0"/>
              <a:t> не  </a:t>
            </a:r>
            <a:r>
              <a:rPr lang="ru-RU" dirty="0" err="1"/>
              <a:t>тільки</a:t>
            </a:r>
            <a:r>
              <a:rPr lang="ru-RU" dirty="0"/>
              <a:t>  </a:t>
            </a:r>
            <a:r>
              <a:rPr lang="ru-RU" dirty="0" err="1"/>
              <a:t>вчителем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, а й </a:t>
            </a:r>
            <a:r>
              <a:rPr lang="ru-RU" dirty="0" err="1"/>
              <a:t>географії</a:t>
            </a:r>
            <a:r>
              <a:rPr lang="ru-RU" dirty="0"/>
              <a:t> та </a:t>
            </a:r>
            <a:r>
              <a:rPr lang="ru-RU" dirty="0" err="1"/>
              <a:t>екології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екскурсій</a:t>
            </a:r>
            <a:r>
              <a:rPr lang="ru-RU" dirty="0"/>
              <a:t> на </a:t>
            </a:r>
            <a:r>
              <a:rPr lang="ru-RU" dirty="0" err="1"/>
              <a:t>заплавні</a:t>
            </a:r>
            <a:r>
              <a:rPr lang="ru-RU" dirty="0"/>
              <a:t> луки до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показувати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біоіндикатори</a:t>
            </a:r>
            <a:r>
              <a:rPr lang="ru-RU" dirty="0"/>
              <a:t>, та </a:t>
            </a:r>
            <a:r>
              <a:rPr lang="ru-RU" dirty="0" err="1"/>
              <a:t>яким</a:t>
            </a:r>
            <a:r>
              <a:rPr lang="ru-RU" dirty="0"/>
              <a:t> чином вони </a:t>
            </a:r>
            <a:r>
              <a:rPr lang="ru-RU" dirty="0" err="1"/>
              <a:t>можуть</a:t>
            </a:r>
            <a:r>
              <a:rPr lang="ru-RU" dirty="0"/>
              <a:t> нам </a:t>
            </a:r>
            <a:r>
              <a:rPr lang="ru-RU" dirty="0" err="1"/>
              <a:t>вказувати</a:t>
            </a:r>
            <a:r>
              <a:rPr lang="ru-RU" dirty="0"/>
              <a:t> на стан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r>
              <a:rPr lang="ru-RU" dirty="0" err="1"/>
              <a:t>Вчитель</a:t>
            </a:r>
            <a:r>
              <a:rPr lang="ru-RU" dirty="0"/>
              <a:t> повинен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водного </a:t>
            </a:r>
            <a:r>
              <a:rPr lang="ru-RU" dirty="0" err="1"/>
              <a:t>біоценозу</a:t>
            </a:r>
            <a:r>
              <a:rPr lang="ru-RU" dirty="0"/>
              <a:t> та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та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5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916832"/>
            <a:ext cx="3210769" cy="41764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913190"/>
            <a:ext cx="382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Антропогенні стоки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608" y="1916832"/>
            <a:ext cx="348312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224" y="1916833"/>
            <a:ext cx="3780419" cy="27904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Вільноплаваючі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752" y="1916833"/>
            <a:ext cx="4019048" cy="279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24" y="4797152"/>
            <a:ext cx="8088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Ряска мала (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Lemna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minor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Сальвінія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плаваюча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Salvinia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natans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фото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архіву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2017р.»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0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598712"/>
            <a:ext cx="2626175" cy="19802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531772"/>
            <a:ext cx="6598688" cy="2114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4149080"/>
            <a:ext cx="2880320" cy="2116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3578933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Елодея канадська   (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Elodea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canadensis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Рдесник туполистий (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Potamogeton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obtusifolis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634307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Рдесник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волосовидний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Potamogeton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trichoides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47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646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Candara</vt:lpstr>
      <vt:lpstr>Symbol</vt:lpstr>
      <vt:lpstr>Times New Roman</vt:lpstr>
      <vt:lpstr>Wingdings</vt:lpstr>
      <vt:lpstr>Волна</vt:lpstr>
      <vt:lpstr>Документ</vt:lpstr>
      <vt:lpstr>Презентация PowerPoint</vt:lpstr>
      <vt:lpstr>Презентация PowerPoint</vt:lpstr>
      <vt:lpstr>Мета</vt:lpstr>
      <vt:lpstr>Завдання</vt:lpstr>
      <vt:lpstr>Презентация PowerPoint</vt:lpstr>
      <vt:lpstr>Презентация PowerPoint</vt:lpstr>
      <vt:lpstr>Проведення дослідження р. Цир</vt:lpstr>
      <vt:lpstr>Вільноплаваючі рослини</vt:lpstr>
      <vt:lpstr>Занурені рослини</vt:lpstr>
      <vt:lpstr> Надводно-повітряні рослини </vt:lpstr>
      <vt:lpstr>Презентация PowerPoint</vt:lpstr>
      <vt:lpstr> Екологічна структура макрофітів-індикаторів р.Цир</vt:lpstr>
      <vt:lpstr> Діаграма екологічної структури макрофітів на різних ділянках   </vt:lpstr>
      <vt:lpstr>Визначення макрофітного індексу</vt:lpstr>
      <vt:lpstr>ПРАКТИЧНІ РЕКОМЕНДАЦІЇ ЩОДО ПОКРАЩЕННЯ ЕКОЛОГІЧНОГО СТАНУ Р.ЦИР</vt:lpstr>
      <vt:lpstr>Презентация PowerPoint</vt:lpstr>
      <vt:lpstr>Дякую за увагу!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Наукова</dc:title>
  <dc:creator>Admin</dc:creator>
  <cp:lastModifiedBy>user</cp:lastModifiedBy>
  <cp:revision>15</cp:revision>
  <dcterms:created xsi:type="dcterms:W3CDTF">2017-12-19T15:44:35Z</dcterms:created>
  <dcterms:modified xsi:type="dcterms:W3CDTF">2018-04-09T09:31:40Z</dcterms:modified>
</cp:coreProperties>
</file>