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F60CD3-2702-44A5-A3C4-EC8E120181D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E07FABE-17E8-413C-954A-2E316E7C24C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ea typeface="Microsoft Himalaya" pitchFamily="2" charset="0"/>
                <a:cs typeface="Microsoft Sans Serif" pitchFamily="34" charset="0"/>
              </a:rPr>
              <a:t>НАВЧАЛЬНО-ВИХОВНИЙ КОМПЛЕКС № 37</a:t>
            </a:r>
            <a:endParaRPr lang="ru-RU" sz="2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ea typeface="Microsoft Himalaya" pitchFamily="2" charset="0"/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5719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rgbClr val="FFFF00"/>
                </a:solidFill>
              </a:rPr>
              <a:t>   </a:t>
            </a:r>
            <a:r>
              <a:rPr lang="uk-UA" b="1" dirty="0" smtClean="0">
                <a:ln/>
                <a:solidFill>
                  <a:srgbClr val="FFFF00"/>
                </a:solidFill>
              </a:rPr>
              <a:t>Виконавець: Євстратіков</a:t>
            </a:r>
            <a:endParaRPr lang="uk-UA" b="1" dirty="0" smtClean="0">
              <a:ln/>
              <a:solidFill>
                <a:srgbClr val="FFFF00"/>
              </a:solidFill>
            </a:endParaRPr>
          </a:p>
          <a:p>
            <a:pPr algn="ctr"/>
            <a:r>
              <a:rPr lang="uk-UA" b="1" dirty="0" smtClean="0">
                <a:ln/>
                <a:solidFill>
                  <a:srgbClr val="FFFF00"/>
                </a:solidFill>
              </a:rPr>
              <a:t>Данило Денисович, </a:t>
            </a:r>
            <a:r>
              <a:rPr lang="uk-UA" b="1" dirty="0" smtClean="0">
                <a:ln/>
                <a:solidFill>
                  <a:srgbClr val="FFFF00"/>
                </a:solidFill>
              </a:rPr>
              <a:t>учень </a:t>
            </a:r>
            <a:r>
              <a:rPr lang="uk-UA" b="1" dirty="0" smtClean="0">
                <a:ln/>
                <a:solidFill>
                  <a:srgbClr val="FFFF00"/>
                </a:solidFill>
              </a:rPr>
              <a:t>8 </a:t>
            </a:r>
            <a:r>
              <a:rPr lang="uk-UA" b="1" dirty="0" smtClean="0">
                <a:ln/>
                <a:solidFill>
                  <a:srgbClr val="FFFF00"/>
                </a:solidFill>
              </a:rPr>
              <a:t>класу</a:t>
            </a:r>
          </a:p>
          <a:p>
            <a:endParaRPr lang="uk-UA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2292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/>
                <a:solidFill>
                  <a:srgbClr val="FFFF00"/>
                </a:solidFill>
              </a:rPr>
              <a:t>Науковий керівник: Корнієнко  </a:t>
            </a:r>
          </a:p>
          <a:p>
            <a:pPr algn="ctr"/>
            <a:r>
              <a:rPr lang="uk-UA" b="1" dirty="0" smtClean="0">
                <a:ln/>
                <a:solidFill>
                  <a:srgbClr val="FFFF00"/>
                </a:solidFill>
              </a:rPr>
              <a:t>Анатолій  Павлович, вчитель фізики</a:t>
            </a:r>
            <a:endParaRPr lang="ru-RU" b="1" dirty="0" smtClean="0">
              <a:ln/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IMG_0006.jpg"/>
          <p:cNvPicPr>
            <a:picLocks noChangeAspect="1"/>
          </p:cNvPicPr>
          <p:nvPr/>
        </p:nvPicPr>
        <p:blipFill>
          <a:blip r:embed="rId2" cstate="print"/>
          <a:srcRect l="34819" t="-8878" r="4454" b="22773"/>
          <a:stretch>
            <a:fillRect/>
          </a:stretch>
        </p:blipFill>
        <p:spPr>
          <a:xfrm rot="206096">
            <a:off x="6156176" y="2204864"/>
            <a:ext cx="2232248" cy="299267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47864" y="6237312"/>
            <a:ext cx="2737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haroni" pitchFamily="2" charset="-79"/>
              </a:rPr>
              <a:t>КАМ’ЯНСЬКЕ-2018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P1010311.JPG"/>
          <p:cNvPicPr>
            <a:picLocks noChangeAspect="1"/>
          </p:cNvPicPr>
          <p:nvPr/>
        </p:nvPicPr>
        <p:blipFill>
          <a:blip r:embed="rId3" cstate="print"/>
          <a:srcRect l="43700" t="14300" r="23225" b="40550"/>
          <a:stretch>
            <a:fillRect/>
          </a:stretch>
        </p:blipFill>
        <p:spPr>
          <a:xfrm rot="21150299">
            <a:off x="818172" y="2565239"/>
            <a:ext cx="2453469" cy="2511885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476672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                               </a:t>
            </a:r>
            <a:r>
              <a:rPr lang="uk-UA" b="1" dirty="0" smtClean="0">
                <a:ln/>
                <a:solidFill>
                  <a:schemeClr val="accent3"/>
                </a:solidFill>
                <a:latin typeface="Microsoft Sans Serif" pitchFamily="34" charset="0"/>
                <a:cs typeface="Microsoft Sans Serif" pitchFamily="34" charset="0"/>
              </a:rPr>
              <a:t>135-річчю Я.І. Перельмана присвячується</a:t>
            </a:r>
          </a:p>
          <a:p>
            <a:endParaRPr lang="uk-UA" b="1" dirty="0" smtClean="0">
              <a:ln/>
              <a:solidFill>
                <a:schemeClr val="accent3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uk-UA" b="1" dirty="0" smtClean="0">
                <a:ln/>
                <a:solidFill>
                  <a:schemeClr val="accent3"/>
                </a:solidFill>
                <a:latin typeface="Microsoft Sans Serif" pitchFamily="34" charset="0"/>
                <a:cs typeface="Microsoft Sans Serif" pitchFamily="34" charset="0"/>
              </a:rPr>
              <a:t>ДОСЛІД – РЕМЕЙК НА ТЕМУ</a:t>
            </a:r>
          </a:p>
          <a:p>
            <a:pPr algn="ctr"/>
            <a:endParaRPr lang="uk-UA" b="1" dirty="0">
              <a:ln/>
              <a:solidFill>
                <a:schemeClr val="accent3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uk-UA" sz="3200" b="1" dirty="0" smtClean="0">
                <a:ln/>
                <a:solidFill>
                  <a:schemeClr val="accent3"/>
                </a:solidFill>
                <a:latin typeface="Microsoft Sans Serif" pitchFamily="34" charset="0"/>
                <a:cs typeface="Microsoft Sans Serif" pitchFamily="34" charset="0"/>
              </a:rPr>
              <a:t>“ПАПЕРОВА  КАСТРУЛЯ”</a:t>
            </a:r>
            <a:endParaRPr lang="ru-RU" sz="3200" b="1" dirty="0">
              <a:ln/>
              <a:solidFill>
                <a:schemeClr val="accent3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14.JPG"/>
          <p:cNvPicPr>
            <a:picLocks noChangeAspect="1"/>
          </p:cNvPicPr>
          <p:nvPr/>
        </p:nvPicPr>
        <p:blipFill>
          <a:blip r:embed="rId2" cstate="print"/>
          <a:srcRect l="35890"/>
          <a:stretch>
            <a:fillRect/>
          </a:stretch>
        </p:blipFill>
        <p:spPr>
          <a:xfrm>
            <a:off x="179512" y="476672"/>
            <a:ext cx="5208579" cy="6093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563" y="2348880"/>
            <a:ext cx="3651641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ВОДА КИПИТЬ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 У ПЛАСТИКОВОМУ ПОСУДІ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БІЛЬШЕ </a:t>
            </a:r>
            <a:r>
              <a:rPr lang="uk-UA" sz="2000" b="1" dirty="0" smtClean="0">
                <a:ln/>
                <a:solidFill>
                  <a:schemeClr val="accent3"/>
                </a:solidFill>
                <a:latin typeface="Microsoft Sans Serif" pitchFamily="34" charset="0"/>
                <a:cs typeface="Microsoft Sans Serif" pitchFamily="34" charset="0"/>
              </a:rPr>
              <a:t>5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-ти ХВИЛИН,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ЩО ВІЛЬНО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 ДОЗВОЛЯЄ ЗВАРИТИ ЯЙЦЕ,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ЯК  І  В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“ ПАПЕРОВІЙ КАСТРУЛІ”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Я. І. Перельмана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2" cstate="print"/>
          <a:srcRect l="24051" t="9619" r="28809" b="5812"/>
          <a:stretch>
            <a:fillRect/>
          </a:stretch>
        </p:blipFill>
        <p:spPr bwMode="auto">
          <a:xfrm>
            <a:off x="179512" y="260648"/>
            <a:ext cx="4536504" cy="6508513"/>
          </a:xfrm>
          <a:prstGeom prst="rect">
            <a:avLst/>
          </a:prstGeom>
          <a:noFill/>
        </p:spPr>
      </p:pic>
      <p:pic>
        <p:nvPicPr>
          <p:cNvPr id="1025" name="Рисунок 16"/>
          <p:cNvPicPr>
            <a:picLocks noChangeAspect="1" noChangeArrowheads="1"/>
          </p:cNvPicPr>
          <p:nvPr/>
        </p:nvPicPr>
        <p:blipFill>
          <a:blip r:embed="rId3" cstate="print"/>
          <a:srcRect l="24532" t="60521" r="29269" b="15585"/>
          <a:stretch>
            <a:fillRect/>
          </a:stretch>
        </p:blipFill>
        <p:spPr bwMode="auto">
          <a:xfrm>
            <a:off x="0" y="7467600"/>
            <a:ext cx="4848225" cy="20097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48399"/>
            <a:ext cx="31581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Паперова каструля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46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47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88640"/>
            <a:ext cx="4248472" cy="5909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uk-UA" sz="2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uk-UA" sz="2000" b="1" dirty="0">
              <a:ln/>
              <a:solidFill>
                <a:schemeClr val="accent3"/>
              </a:solidFill>
            </a:endParaRPr>
          </a:p>
          <a:p>
            <a:pPr algn="ctr"/>
            <a:endParaRPr lang="uk-UA" sz="2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uk-UA" sz="2000" b="1" dirty="0">
              <a:ln/>
              <a:solidFill>
                <a:schemeClr val="accent3"/>
              </a:solidFill>
            </a:endParaRPr>
          </a:p>
          <a:p>
            <a:pPr algn="ctr"/>
            <a:endParaRPr lang="uk-UA" sz="2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uk-UA" sz="20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ЦЕ СТОРІНКА З КНИГИ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Я.І. ПЕРЕЛЬМАНА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“ ЦІКАВА ФІЗИКА ”</a:t>
            </a:r>
          </a:p>
          <a:p>
            <a:pPr algn="ctr"/>
            <a:endParaRPr lang="uk-UA" sz="20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Я  ВИРІШИВ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ПРОВЕСТИ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 ОПИСАНІ  В  НІЙ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ДОСЛІДИ,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АЛЕ  З  БІЛЬШ  СУЧАСНИМИ МАТЕРІАЛАМИ</a:t>
            </a:r>
          </a:p>
          <a:p>
            <a:pPr algn="ctr"/>
            <a:endParaRPr lang="uk-UA" sz="2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uk-UA" sz="2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uk-UA" sz="20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10300.JPG"/>
          <p:cNvPicPr>
            <a:picLocks noChangeAspect="1"/>
          </p:cNvPicPr>
          <p:nvPr/>
        </p:nvPicPr>
        <p:blipFill>
          <a:blip r:embed="rId2" cstate="print"/>
          <a:srcRect l="26363"/>
          <a:stretch>
            <a:fillRect/>
          </a:stretch>
        </p:blipFill>
        <p:spPr>
          <a:xfrm>
            <a:off x="323528" y="692696"/>
            <a:ext cx="5328592" cy="5427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3140968"/>
            <a:ext cx="277031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НАЛИВАЮ В МЕНЗУРКУ</a:t>
            </a:r>
          </a:p>
          <a:p>
            <a:pPr algn="ctr"/>
            <a:r>
              <a:rPr lang="uk-UA" b="1" dirty="0" smtClean="0">
                <a:ln/>
                <a:solidFill>
                  <a:schemeClr val="accent3"/>
                </a:solidFill>
                <a:latin typeface="Microsoft Sans Serif" pitchFamily="34" charset="0"/>
                <a:cs typeface="Microsoft Sans Serif" pitchFamily="34" charset="0"/>
              </a:rPr>
              <a:t>30 - 40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 мл </a:t>
            </a:r>
          </a:p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ВОДИ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01.JPG"/>
          <p:cNvPicPr>
            <a:picLocks noChangeAspect="1"/>
          </p:cNvPicPr>
          <p:nvPr/>
        </p:nvPicPr>
        <p:blipFill>
          <a:blip r:embed="rId2" cstate="print"/>
          <a:srcRect l="13775" r="20863" b="4851"/>
          <a:stretch>
            <a:fillRect/>
          </a:stretch>
        </p:blipFill>
        <p:spPr>
          <a:xfrm>
            <a:off x="323528" y="548680"/>
            <a:ext cx="5251178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2996952"/>
            <a:ext cx="258833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НА  СКЛЯНУ  ЛІЙКУ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НАТЯГУЮ  ГУМОВУ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ПОВІТРЯНУ КУЛЬКУ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02.JPG"/>
          <p:cNvPicPr>
            <a:picLocks noChangeAspect="1"/>
          </p:cNvPicPr>
          <p:nvPr/>
        </p:nvPicPr>
        <p:blipFill>
          <a:blip r:embed="rId2" cstate="print"/>
          <a:srcRect l="16138" r="21650" b="4851"/>
          <a:stretch>
            <a:fillRect/>
          </a:stretch>
        </p:blipFill>
        <p:spPr>
          <a:xfrm>
            <a:off x="251520" y="188640"/>
            <a:ext cx="5688632" cy="652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3068960"/>
            <a:ext cx="258833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НАЛИВАЮ ВОДУ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 У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ПОВІТРЯНУ КУЛЬКУ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03.JPG"/>
          <p:cNvPicPr>
            <a:picLocks noChangeAspect="1"/>
          </p:cNvPicPr>
          <p:nvPr/>
        </p:nvPicPr>
        <p:blipFill>
          <a:blip r:embed="rId2" cstate="print"/>
          <a:srcRect l="13571" r="16351"/>
          <a:stretch>
            <a:fillRect/>
          </a:stretch>
        </p:blipFill>
        <p:spPr>
          <a:xfrm>
            <a:off x="179512" y="548680"/>
            <a:ext cx="5356950" cy="5733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3140968"/>
            <a:ext cx="247292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НАДУВАЮ КУЛЬКУ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З  ВОДОЮ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ПРИБЛИЗНО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НА  </a:t>
            </a:r>
            <a:r>
              <a:rPr lang="uk-UA" sz="2000" b="1" dirty="0" smtClean="0">
                <a:ln/>
                <a:solidFill>
                  <a:schemeClr val="accent3"/>
                </a:solidFill>
                <a:latin typeface="Microsoft Sans Serif" pitchFamily="34" charset="0"/>
                <a:cs typeface="Microsoft Sans Serif" pitchFamily="34" charset="0"/>
              </a:rPr>
              <a:t>2/3 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ОБ’ЄМУ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09.JPG"/>
          <p:cNvPicPr>
            <a:picLocks noChangeAspect="1"/>
          </p:cNvPicPr>
          <p:nvPr/>
        </p:nvPicPr>
        <p:blipFill>
          <a:blip r:embed="rId2" cstate="print"/>
          <a:srcRect l="32486" r="13503" b="6605"/>
          <a:stretch>
            <a:fillRect/>
          </a:stretch>
        </p:blipFill>
        <p:spPr>
          <a:xfrm>
            <a:off x="395536" y="404664"/>
            <a:ext cx="4824536" cy="625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7173" y="1988840"/>
            <a:ext cx="364221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СТАВЛЮ КУЛЬКУ З ВОДОЮ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 НА ВОГОНЬ  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І  СПОСТЕРІГАЮ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ЇЇ  НАГРІВАННЯ 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ТА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ЗБІЛЬШЕННЯ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ОБ’ЄМУ</a:t>
            </a:r>
            <a:endParaRPr lang="uk-UA" sz="2000" b="1" dirty="0" smtClean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10.JPG"/>
          <p:cNvPicPr>
            <a:picLocks noChangeAspect="1"/>
          </p:cNvPicPr>
          <p:nvPr/>
        </p:nvPicPr>
        <p:blipFill>
          <a:blip r:embed="rId2" cstate="print"/>
          <a:srcRect l="17713" b="3801"/>
          <a:stretch>
            <a:fillRect/>
          </a:stretch>
        </p:blipFill>
        <p:spPr>
          <a:xfrm>
            <a:off x="683568" y="0"/>
            <a:ext cx="7524328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13.JPG"/>
          <p:cNvPicPr>
            <a:picLocks noChangeAspect="1"/>
          </p:cNvPicPr>
          <p:nvPr/>
        </p:nvPicPr>
        <p:blipFill>
          <a:blip r:embed="rId2" cstate="print"/>
          <a:srcRect l="31888" r="4326" b="2751"/>
          <a:stretch>
            <a:fillRect/>
          </a:stretch>
        </p:blipFill>
        <p:spPr>
          <a:xfrm>
            <a:off x="323528" y="692696"/>
            <a:ext cx="4974958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2426" y="2852936"/>
            <a:ext cx="299723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ЗАВДЯКИ  ВЕЛИКІЙ 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ТЕПЛОЄМНОСТІ ВОДИ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ПЛАСТИКОВИЙ  ПОСУД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З  ВОДОЮ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ТЕЖ  НЕ  ПЛАВИТЬСЯ</a:t>
            </a: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</a:rPr>
              <a:t> ВІД  ВОГНЮ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150</TotalTime>
  <Words>152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iiiii</dc:creator>
  <cp:lastModifiedBy>iiiii</cp:lastModifiedBy>
  <cp:revision>23</cp:revision>
  <dcterms:created xsi:type="dcterms:W3CDTF">2018-04-18T19:32:13Z</dcterms:created>
  <dcterms:modified xsi:type="dcterms:W3CDTF">2018-04-18T22:02:58Z</dcterms:modified>
</cp:coreProperties>
</file>